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9" r:id="rId1"/>
  </p:sldMasterIdLst>
  <p:notesMasterIdLst>
    <p:notesMasterId r:id="rId60"/>
  </p:notesMasterIdLst>
  <p:sldIdLst>
    <p:sldId id="256" r:id="rId2"/>
    <p:sldId id="258" r:id="rId3"/>
    <p:sldId id="270" r:id="rId4"/>
    <p:sldId id="352" r:id="rId5"/>
    <p:sldId id="353" r:id="rId6"/>
    <p:sldId id="263" r:id="rId7"/>
    <p:sldId id="318" r:id="rId8"/>
    <p:sldId id="317" r:id="rId9"/>
    <p:sldId id="341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264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9" r:id="rId29"/>
    <p:sldId id="327" r:id="rId30"/>
    <p:sldId id="328" r:id="rId31"/>
    <p:sldId id="330" r:id="rId32"/>
    <p:sldId id="331" r:id="rId33"/>
    <p:sldId id="332" r:id="rId34"/>
    <p:sldId id="333" r:id="rId35"/>
    <p:sldId id="334" r:id="rId36"/>
    <p:sldId id="268" r:id="rId37"/>
    <p:sldId id="338" r:id="rId38"/>
    <p:sldId id="269" r:id="rId39"/>
    <p:sldId id="272" r:id="rId40"/>
    <p:sldId id="335" r:id="rId41"/>
    <p:sldId id="273" r:id="rId42"/>
    <p:sldId id="339" r:id="rId43"/>
    <p:sldId id="340" r:id="rId44"/>
    <p:sldId id="342" r:id="rId45"/>
    <p:sldId id="280" r:id="rId46"/>
    <p:sldId id="343" r:id="rId47"/>
    <p:sldId id="344" r:id="rId48"/>
    <p:sldId id="345" r:id="rId49"/>
    <p:sldId id="346" r:id="rId50"/>
    <p:sldId id="347" r:id="rId51"/>
    <p:sldId id="281" r:id="rId52"/>
    <p:sldId id="295" r:id="rId53"/>
    <p:sldId id="282" r:id="rId54"/>
    <p:sldId id="283" r:id="rId55"/>
    <p:sldId id="348" r:id="rId56"/>
    <p:sldId id="349" r:id="rId57"/>
    <p:sldId id="350" r:id="rId58"/>
    <p:sldId id="351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2" autoAdjust="0"/>
    <p:restoredTop sz="94660"/>
  </p:normalViewPr>
  <p:slideViewPr>
    <p:cSldViewPr snapToGrid="0">
      <p:cViewPr>
        <p:scale>
          <a:sx n="70" d="100"/>
          <a:sy n="70" d="100"/>
        </p:scale>
        <p:origin x="-798" y="-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948413-F816-46A7-ACB8-E7BAFFA567DB}" type="doc">
      <dgm:prSet loTypeId="urn:microsoft.com/office/officeart/2005/8/layout/cycle2" loCatId="cycle" qsTypeId="urn:microsoft.com/office/officeart/2005/8/quickstyle/3d1" qsCatId="3D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D35607F-3A4C-4531-AC9C-1F3F50BA3A79}">
      <dgm:prSet/>
      <dgm:spPr/>
      <dgm:t>
        <a:bodyPr/>
        <a:lstStyle/>
        <a:p>
          <a:pPr rtl="0"/>
          <a:r>
            <a:rPr lang="en-US" dirty="0" smtClean="0"/>
            <a:t>Start page</a:t>
          </a:r>
          <a:endParaRPr lang="en-US" dirty="0"/>
        </a:p>
      </dgm:t>
    </dgm:pt>
    <dgm:pt modelId="{5E7F4F96-9E74-4EF1-952B-2AD3BD8A7DC6}" type="parTrans" cxnId="{10203F50-1369-4BF4-B36A-EB18E3CDFBDF}">
      <dgm:prSet/>
      <dgm:spPr/>
      <dgm:t>
        <a:bodyPr/>
        <a:lstStyle/>
        <a:p>
          <a:endParaRPr lang="en-US"/>
        </a:p>
      </dgm:t>
    </dgm:pt>
    <dgm:pt modelId="{A403F077-5D77-43C4-BC55-8E6FF9EEF87D}" type="sibTrans" cxnId="{10203F50-1369-4BF4-B36A-EB18E3CDFBDF}">
      <dgm:prSet/>
      <dgm:spPr/>
      <dgm:t>
        <a:bodyPr/>
        <a:lstStyle/>
        <a:p>
          <a:endParaRPr lang="en-US"/>
        </a:p>
      </dgm:t>
    </dgm:pt>
    <dgm:pt modelId="{2D16F640-BD5C-40A2-BD0D-EEDF3C92B253}">
      <dgm:prSet/>
      <dgm:spPr/>
      <dgm:t>
        <a:bodyPr/>
        <a:lstStyle/>
        <a:p>
          <a:pPr rtl="0"/>
          <a:r>
            <a:rPr lang="en-US" smtClean="0"/>
            <a:t>Mission &amp; Vision</a:t>
          </a:r>
          <a:endParaRPr lang="en-US"/>
        </a:p>
      </dgm:t>
    </dgm:pt>
    <dgm:pt modelId="{421CA26C-3750-401C-993E-B2C350174529}" type="parTrans" cxnId="{D911DF77-74B1-431B-AC04-032DCB991B22}">
      <dgm:prSet/>
      <dgm:spPr/>
      <dgm:t>
        <a:bodyPr/>
        <a:lstStyle/>
        <a:p>
          <a:endParaRPr lang="en-US"/>
        </a:p>
      </dgm:t>
    </dgm:pt>
    <dgm:pt modelId="{63BBEBA7-E882-424C-80B6-1D8E6F776889}" type="sibTrans" cxnId="{D911DF77-74B1-431B-AC04-032DCB991B22}">
      <dgm:prSet/>
      <dgm:spPr/>
      <dgm:t>
        <a:bodyPr/>
        <a:lstStyle/>
        <a:p>
          <a:endParaRPr lang="en-US"/>
        </a:p>
      </dgm:t>
    </dgm:pt>
    <dgm:pt modelId="{1FF76729-95E9-4F42-9F40-54637B9A8F35}">
      <dgm:prSet/>
      <dgm:spPr/>
      <dgm:t>
        <a:bodyPr/>
        <a:lstStyle/>
        <a:p>
          <a:pPr rtl="0"/>
          <a:r>
            <a:rPr lang="en-US" smtClean="0"/>
            <a:t>Attendance</a:t>
          </a:r>
          <a:endParaRPr lang="en-US"/>
        </a:p>
      </dgm:t>
    </dgm:pt>
    <dgm:pt modelId="{4F6C4D50-6227-440E-B5C8-910977B3C27F}" type="parTrans" cxnId="{58B83DA6-AFE1-4CA4-8EB6-E9506D7ACC64}">
      <dgm:prSet/>
      <dgm:spPr/>
      <dgm:t>
        <a:bodyPr/>
        <a:lstStyle/>
        <a:p>
          <a:endParaRPr lang="en-US"/>
        </a:p>
      </dgm:t>
    </dgm:pt>
    <dgm:pt modelId="{B36149A5-8D03-418D-B8C2-475224E38AD8}" type="sibTrans" cxnId="{58B83DA6-AFE1-4CA4-8EB6-E9506D7ACC64}">
      <dgm:prSet/>
      <dgm:spPr/>
      <dgm:t>
        <a:bodyPr/>
        <a:lstStyle/>
        <a:p>
          <a:endParaRPr lang="en-US"/>
        </a:p>
      </dgm:t>
    </dgm:pt>
    <dgm:pt modelId="{73FABD03-9FA5-451B-90EA-1A46915EFAE0}">
      <dgm:prSet/>
      <dgm:spPr/>
      <dgm:t>
        <a:bodyPr/>
        <a:lstStyle/>
        <a:p>
          <a:pPr rtl="0"/>
          <a:r>
            <a:rPr lang="en-US" smtClean="0"/>
            <a:t>Time table</a:t>
          </a:r>
          <a:endParaRPr lang="en-US"/>
        </a:p>
      </dgm:t>
    </dgm:pt>
    <dgm:pt modelId="{22483672-4F19-4715-878F-CFDFFDD7F813}" type="parTrans" cxnId="{01636254-0F6D-467C-BF35-4D230EF3E6BE}">
      <dgm:prSet/>
      <dgm:spPr/>
      <dgm:t>
        <a:bodyPr/>
        <a:lstStyle/>
        <a:p>
          <a:endParaRPr lang="en-US"/>
        </a:p>
      </dgm:t>
    </dgm:pt>
    <dgm:pt modelId="{284D9962-AF24-4F4B-A1A6-8E9FE066AE27}" type="sibTrans" cxnId="{01636254-0F6D-467C-BF35-4D230EF3E6BE}">
      <dgm:prSet/>
      <dgm:spPr/>
      <dgm:t>
        <a:bodyPr/>
        <a:lstStyle/>
        <a:p>
          <a:endParaRPr lang="en-US"/>
        </a:p>
      </dgm:t>
    </dgm:pt>
    <dgm:pt modelId="{C7E8D392-3BDC-4ED5-BD53-0EC3D729F18F}">
      <dgm:prSet/>
      <dgm:spPr/>
      <dgm:t>
        <a:bodyPr/>
        <a:lstStyle/>
        <a:p>
          <a:pPr rtl="0"/>
          <a:r>
            <a:rPr lang="en-US" smtClean="0"/>
            <a:t>News</a:t>
          </a:r>
          <a:endParaRPr lang="en-US"/>
        </a:p>
      </dgm:t>
    </dgm:pt>
    <dgm:pt modelId="{0D3DC14B-6FFD-4036-BB3C-DED1D3652143}" type="parTrans" cxnId="{07A9564D-2DA6-4E57-B587-D7FA41DB260C}">
      <dgm:prSet/>
      <dgm:spPr/>
      <dgm:t>
        <a:bodyPr/>
        <a:lstStyle/>
        <a:p>
          <a:endParaRPr lang="en-US"/>
        </a:p>
      </dgm:t>
    </dgm:pt>
    <dgm:pt modelId="{04502862-422C-4739-8806-85AAAEAC5D63}" type="sibTrans" cxnId="{07A9564D-2DA6-4E57-B587-D7FA41DB260C}">
      <dgm:prSet/>
      <dgm:spPr/>
      <dgm:t>
        <a:bodyPr/>
        <a:lstStyle/>
        <a:p>
          <a:endParaRPr lang="en-US"/>
        </a:p>
      </dgm:t>
    </dgm:pt>
    <dgm:pt modelId="{E15A6C55-2611-4F89-AA9B-CC55C1CA5D5F}">
      <dgm:prSet/>
      <dgm:spPr/>
      <dgm:t>
        <a:bodyPr/>
        <a:lstStyle/>
        <a:p>
          <a:pPr rtl="0"/>
          <a:r>
            <a:rPr lang="en-US" smtClean="0"/>
            <a:t>Courses</a:t>
          </a:r>
          <a:endParaRPr lang="en-US"/>
        </a:p>
      </dgm:t>
    </dgm:pt>
    <dgm:pt modelId="{F7173A52-EB95-40C3-A9AD-22691ABCDF47}" type="parTrans" cxnId="{2A6F0602-01B9-4E98-9BB9-614CC8CEE097}">
      <dgm:prSet/>
      <dgm:spPr/>
      <dgm:t>
        <a:bodyPr/>
        <a:lstStyle/>
        <a:p>
          <a:endParaRPr lang="en-US"/>
        </a:p>
      </dgm:t>
    </dgm:pt>
    <dgm:pt modelId="{D183F786-3D88-4E35-9A73-C4689F64BFE0}" type="sibTrans" cxnId="{2A6F0602-01B9-4E98-9BB9-614CC8CEE097}">
      <dgm:prSet/>
      <dgm:spPr/>
      <dgm:t>
        <a:bodyPr/>
        <a:lstStyle/>
        <a:p>
          <a:endParaRPr lang="en-US"/>
        </a:p>
      </dgm:t>
    </dgm:pt>
    <dgm:pt modelId="{DD6237D8-932E-4013-9DDE-975906138F78}">
      <dgm:prSet/>
      <dgm:spPr/>
      <dgm:t>
        <a:bodyPr/>
        <a:lstStyle/>
        <a:p>
          <a:pPr rtl="0"/>
          <a:r>
            <a:rPr lang="en-US" smtClean="0"/>
            <a:t>Maps</a:t>
          </a:r>
          <a:endParaRPr lang="en-US"/>
        </a:p>
      </dgm:t>
    </dgm:pt>
    <dgm:pt modelId="{AB0D97EA-C961-4C47-9AAF-896C97A01F56}" type="parTrans" cxnId="{0D2B16DB-BA22-433D-9BEA-4D3D54E813A6}">
      <dgm:prSet/>
      <dgm:spPr/>
      <dgm:t>
        <a:bodyPr/>
        <a:lstStyle/>
        <a:p>
          <a:endParaRPr lang="en-US"/>
        </a:p>
      </dgm:t>
    </dgm:pt>
    <dgm:pt modelId="{7A2A0FA7-6FA2-45B2-8B53-02BEDCC4566B}" type="sibTrans" cxnId="{0D2B16DB-BA22-433D-9BEA-4D3D54E813A6}">
      <dgm:prSet/>
      <dgm:spPr/>
      <dgm:t>
        <a:bodyPr/>
        <a:lstStyle/>
        <a:p>
          <a:endParaRPr lang="en-US"/>
        </a:p>
      </dgm:t>
    </dgm:pt>
    <dgm:pt modelId="{AC23E4AE-3339-4CA5-83A4-57AADE4B1DA5}" type="pres">
      <dgm:prSet presAssocID="{C0948413-F816-46A7-ACB8-E7BAFFA567D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51E26FA-0869-4E90-91E5-29B91812D026}" type="pres">
      <dgm:prSet presAssocID="{3D35607F-3A4C-4531-AC9C-1F3F50BA3A79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C20C92-4D7A-4AF6-B548-577002F61678}" type="pres">
      <dgm:prSet presAssocID="{A403F077-5D77-43C4-BC55-8E6FF9EEF87D}" presName="sibTrans" presStyleLbl="sibTrans2D1" presStyleIdx="0" presStyleCnt="7"/>
      <dgm:spPr/>
      <dgm:t>
        <a:bodyPr/>
        <a:lstStyle/>
        <a:p>
          <a:endParaRPr lang="en-US"/>
        </a:p>
      </dgm:t>
    </dgm:pt>
    <dgm:pt modelId="{D745B8EB-93BC-4A2D-B7B3-E78B507BCDD5}" type="pres">
      <dgm:prSet presAssocID="{A403F077-5D77-43C4-BC55-8E6FF9EEF87D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24A5E591-23C1-498B-87C6-A459C45F3178}" type="pres">
      <dgm:prSet presAssocID="{2D16F640-BD5C-40A2-BD0D-EEDF3C92B253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313A64-71DF-48A8-BE10-E44C40C55769}" type="pres">
      <dgm:prSet presAssocID="{63BBEBA7-E882-424C-80B6-1D8E6F776889}" presName="sibTrans" presStyleLbl="sibTrans2D1" presStyleIdx="1" presStyleCnt="7"/>
      <dgm:spPr/>
      <dgm:t>
        <a:bodyPr/>
        <a:lstStyle/>
        <a:p>
          <a:endParaRPr lang="en-US"/>
        </a:p>
      </dgm:t>
    </dgm:pt>
    <dgm:pt modelId="{4A961B92-A1B0-4714-9F88-C6917A065AE5}" type="pres">
      <dgm:prSet presAssocID="{63BBEBA7-E882-424C-80B6-1D8E6F776889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02FFDDAF-A753-4764-B8DA-D1DC57299857}" type="pres">
      <dgm:prSet presAssocID="{1FF76729-95E9-4F42-9F40-54637B9A8F35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45069F-9628-4671-A735-14DA020592C4}" type="pres">
      <dgm:prSet presAssocID="{B36149A5-8D03-418D-B8C2-475224E38AD8}" presName="sibTrans" presStyleLbl="sibTrans2D1" presStyleIdx="2" presStyleCnt="7"/>
      <dgm:spPr/>
      <dgm:t>
        <a:bodyPr/>
        <a:lstStyle/>
        <a:p>
          <a:endParaRPr lang="en-US"/>
        </a:p>
      </dgm:t>
    </dgm:pt>
    <dgm:pt modelId="{05242F77-4CDE-400A-A63C-97A53A1BF22F}" type="pres">
      <dgm:prSet presAssocID="{B36149A5-8D03-418D-B8C2-475224E38AD8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3D1DFDB6-D903-4F0E-AF20-6AC350FAD8DD}" type="pres">
      <dgm:prSet presAssocID="{73FABD03-9FA5-451B-90EA-1A46915EFAE0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FE2CA1-2DD1-4AB2-BAD8-9DBF5A1A4FE2}" type="pres">
      <dgm:prSet presAssocID="{284D9962-AF24-4F4B-A1A6-8E9FE066AE27}" presName="sibTrans" presStyleLbl="sibTrans2D1" presStyleIdx="3" presStyleCnt="7"/>
      <dgm:spPr/>
      <dgm:t>
        <a:bodyPr/>
        <a:lstStyle/>
        <a:p>
          <a:endParaRPr lang="en-US"/>
        </a:p>
      </dgm:t>
    </dgm:pt>
    <dgm:pt modelId="{9E08DC2B-10A6-4BBA-B9C1-D239BE1394A5}" type="pres">
      <dgm:prSet presAssocID="{284D9962-AF24-4F4B-A1A6-8E9FE066AE27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8CDF3A26-B75A-4288-9CC2-E5823E551914}" type="pres">
      <dgm:prSet presAssocID="{C7E8D392-3BDC-4ED5-BD53-0EC3D729F18F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3FA519-2ACB-47F8-BDE3-1AD9660D6DDF}" type="pres">
      <dgm:prSet presAssocID="{04502862-422C-4739-8806-85AAAEAC5D63}" presName="sibTrans" presStyleLbl="sibTrans2D1" presStyleIdx="4" presStyleCnt="7"/>
      <dgm:spPr/>
      <dgm:t>
        <a:bodyPr/>
        <a:lstStyle/>
        <a:p>
          <a:endParaRPr lang="en-US"/>
        </a:p>
      </dgm:t>
    </dgm:pt>
    <dgm:pt modelId="{1AD1DF83-E43B-4E3A-A6B3-124F386D6C8E}" type="pres">
      <dgm:prSet presAssocID="{04502862-422C-4739-8806-85AAAEAC5D63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CE88FE42-7069-4F32-AA47-2AE4E58F5476}" type="pres">
      <dgm:prSet presAssocID="{E15A6C55-2611-4F89-AA9B-CC55C1CA5D5F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4D4BBC-93C7-4C2E-88FA-85F2C0271EFF}" type="pres">
      <dgm:prSet presAssocID="{D183F786-3D88-4E35-9A73-C4689F64BFE0}" presName="sibTrans" presStyleLbl="sibTrans2D1" presStyleIdx="5" presStyleCnt="7"/>
      <dgm:spPr/>
      <dgm:t>
        <a:bodyPr/>
        <a:lstStyle/>
        <a:p>
          <a:endParaRPr lang="en-US"/>
        </a:p>
      </dgm:t>
    </dgm:pt>
    <dgm:pt modelId="{800FAADA-7292-4AC0-954A-BA549AC4244F}" type="pres">
      <dgm:prSet presAssocID="{D183F786-3D88-4E35-9A73-C4689F64BFE0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AB9B9C8C-0EB1-40CB-BD7F-E70FB703EB40}" type="pres">
      <dgm:prSet presAssocID="{DD6237D8-932E-4013-9DDE-975906138F78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CC76F1-C529-44DF-80B6-FF3D81BB0FF5}" type="pres">
      <dgm:prSet presAssocID="{7A2A0FA7-6FA2-45B2-8B53-02BEDCC4566B}" presName="sibTrans" presStyleLbl="sibTrans2D1" presStyleIdx="6" presStyleCnt="7"/>
      <dgm:spPr/>
      <dgm:t>
        <a:bodyPr/>
        <a:lstStyle/>
        <a:p>
          <a:endParaRPr lang="en-US"/>
        </a:p>
      </dgm:t>
    </dgm:pt>
    <dgm:pt modelId="{41376B1E-A947-47B1-8137-00ED620642BD}" type="pres">
      <dgm:prSet presAssocID="{7A2A0FA7-6FA2-45B2-8B53-02BEDCC4566B}" presName="connectorText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07A9564D-2DA6-4E57-B587-D7FA41DB260C}" srcId="{C0948413-F816-46A7-ACB8-E7BAFFA567DB}" destId="{C7E8D392-3BDC-4ED5-BD53-0EC3D729F18F}" srcOrd="4" destOrd="0" parTransId="{0D3DC14B-6FFD-4036-BB3C-DED1D3652143}" sibTransId="{04502862-422C-4739-8806-85AAAEAC5D63}"/>
    <dgm:cxn modelId="{B57F8D1E-C3AE-4EB7-88CD-510973C2F1A0}" type="presOf" srcId="{73FABD03-9FA5-451B-90EA-1A46915EFAE0}" destId="{3D1DFDB6-D903-4F0E-AF20-6AC350FAD8DD}" srcOrd="0" destOrd="0" presId="urn:microsoft.com/office/officeart/2005/8/layout/cycle2"/>
    <dgm:cxn modelId="{B74EFBE6-CA77-4D64-91AC-F48B0B85D220}" type="presOf" srcId="{E15A6C55-2611-4F89-AA9B-CC55C1CA5D5F}" destId="{CE88FE42-7069-4F32-AA47-2AE4E58F5476}" srcOrd="0" destOrd="0" presId="urn:microsoft.com/office/officeart/2005/8/layout/cycle2"/>
    <dgm:cxn modelId="{C3A64EF9-18A4-4C8A-B808-CE8F86AD7D6F}" type="presOf" srcId="{A403F077-5D77-43C4-BC55-8E6FF9EEF87D}" destId="{D745B8EB-93BC-4A2D-B7B3-E78B507BCDD5}" srcOrd="1" destOrd="0" presId="urn:microsoft.com/office/officeart/2005/8/layout/cycle2"/>
    <dgm:cxn modelId="{E64283D9-3D18-4124-A793-0F3BFD1A53B1}" type="presOf" srcId="{3D35607F-3A4C-4531-AC9C-1F3F50BA3A79}" destId="{251E26FA-0869-4E90-91E5-29B91812D026}" srcOrd="0" destOrd="0" presId="urn:microsoft.com/office/officeart/2005/8/layout/cycle2"/>
    <dgm:cxn modelId="{CE227332-6D32-4FC2-B42C-CA3029F28DE9}" type="presOf" srcId="{04502862-422C-4739-8806-85AAAEAC5D63}" destId="{503FA519-2ACB-47F8-BDE3-1AD9660D6DDF}" srcOrd="0" destOrd="0" presId="urn:microsoft.com/office/officeart/2005/8/layout/cycle2"/>
    <dgm:cxn modelId="{7A43A7F4-8959-46CF-A0D6-4D6195B22E5B}" type="presOf" srcId="{284D9962-AF24-4F4B-A1A6-8E9FE066AE27}" destId="{9E08DC2B-10A6-4BBA-B9C1-D239BE1394A5}" srcOrd="1" destOrd="0" presId="urn:microsoft.com/office/officeart/2005/8/layout/cycle2"/>
    <dgm:cxn modelId="{CF0D6D66-804E-409D-B025-BBA12D2D8E7A}" type="presOf" srcId="{D183F786-3D88-4E35-9A73-C4689F64BFE0}" destId="{F14D4BBC-93C7-4C2E-88FA-85F2C0271EFF}" srcOrd="0" destOrd="0" presId="urn:microsoft.com/office/officeart/2005/8/layout/cycle2"/>
    <dgm:cxn modelId="{52A3AA14-096B-499D-874A-710739F97CE6}" type="presOf" srcId="{63BBEBA7-E882-424C-80B6-1D8E6F776889}" destId="{4A961B92-A1B0-4714-9F88-C6917A065AE5}" srcOrd="1" destOrd="0" presId="urn:microsoft.com/office/officeart/2005/8/layout/cycle2"/>
    <dgm:cxn modelId="{F3ADA20D-A479-4448-ADA4-C9C1B06EEC67}" type="presOf" srcId="{B36149A5-8D03-418D-B8C2-475224E38AD8}" destId="{05242F77-4CDE-400A-A63C-97A53A1BF22F}" srcOrd="1" destOrd="0" presId="urn:microsoft.com/office/officeart/2005/8/layout/cycle2"/>
    <dgm:cxn modelId="{3B8B2911-F3CD-4A57-B368-5E2FA0634493}" type="presOf" srcId="{63BBEBA7-E882-424C-80B6-1D8E6F776889}" destId="{21313A64-71DF-48A8-BE10-E44C40C55769}" srcOrd="0" destOrd="0" presId="urn:microsoft.com/office/officeart/2005/8/layout/cycle2"/>
    <dgm:cxn modelId="{5776C03B-3201-4F39-B16D-44C546E44EE3}" type="presOf" srcId="{284D9962-AF24-4F4B-A1A6-8E9FE066AE27}" destId="{42FE2CA1-2DD1-4AB2-BAD8-9DBF5A1A4FE2}" srcOrd="0" destOrd="0" presId="urn:microsoft.com/office/officeart/2005/8/layout/cycle2"/>
    <dgm:cxn modelId="{47CB5F93-E5F1-4296-9744-564FDC8455E4}" type="presOf" srcId="{A403F077-5D77-43C4-BC55-8E6FF9EEF87D}" destId="{93C20C92-4D7A-4AF6-B548-577002F61678}" srcOrd="0" destOrd="0" presId="urn:microsoft.com/office/officeart/2005/8/layout/cycle2"/>
    <dgm:cxn modelId="{57F13507-C214-451F-AFF8-74D4985C3918}" type="presOf" srcId="{1FF76729-95E9-4F42-9F40-54637B9A8F35}" destId="{02FFDDAF-A753-4764-B8DA-D1DC57299857}" srcOrd="0" destOrd="0" presId="urn:microsoft.com/office/officeart/2005/8/layout/cycle2"/>
    <dgm:cxn modelId="{01636254-0F6D-467C-BF35-4D230EF3E6BE}" srcId="{C0948413-F816-46A7-ACB8-E7BAFFA567DB}" destId="{73FABD03-9FA5-451B-90EA-1A46915EFAE0}" srcOrd="3" destOrd="0" parTransId="{22483672-4F19-4715-878F-CFDFFDD7F813}" sibTransId="{284D9962-AF24-4F4B-A1A6-8E9FE066AE27}"/>
    <dgm:cxn modelId="{96B8BD81-3814-4195-9308-B0623582DC4C}" type="presOf" srcId="{04502862-422C-4739-8806-85AAAEAC5D63}" destId="{1AD1DF83-E43B-4E3A-A6B3-124F386D6C8E}" srcOrd="1" destOrd="0" presId="urn:microsoft.com/office/officeart/2005/8/layout/cycle2"/>
    <dgm:cxn modelId="{A79EBC32-9023-43ED-904D-57390C6ADE5A}" type="presOf" srcId="{7A2A0FA7-6FA2-45B2-8B53-02BEDCC4566B}" destId="{B2CC76F1-C529-44DF-80B6-FF3D81BB0FF5}" srcOrd="0" destOrd="0" presId="urn:microsoft.com/office/officeart/2005/8/layout/cycle2"/>
    <dgm:cxn modelId="{2A6F0602-01B9-4E98-9BB9-614CC8CEE097}" srcId="{C0948413-F816-46A7-ACB8-E7BAFFA567DB}" destId="{E15A6C55-2611-4F89-AA9B-CC55C1CA5D5F}" srcOrd="5" destOrd="0" parTransId="{F7173A52-EB95-40C3-A9AD-22691ABCDF47}" sibTransId="{D183F786-3D88-4E35-9A73-C4689F64BFE0}"/>
    <dgm:cxn modelId="{63293E27-AE8F-4815-A824-2C1918F52B06}" type="presOf" srcId="{D183F786-3D88-4E35-9A73-C4689F64BFE0}" destId="{800FAADA-7292-4AC0-954A-BA549AC4244F}" srcOrd="1" destOrd="0" presId="urn:microsoft.com/office/officeart/2005/8/layout/cycle2"/>
    <dgm:cxn modelId="{10203F50-1369-4BF4-B36A-EB18E3CDFBDF}" srcId="{C0948413-F816-46A7-ACB8-E7BAFFA567DB}" destId="{3D35607F-3A4C-4531-AC9C-1F3F50BA3A79}" srcOrd="0" destOrd="0" parTransId="{5E7F4F96-9E74-4EF1-952B-2AD3BD8A7DC6}" sibTransId="{A403F077-5D77-43C4-BC55-8E6FF9EEF87D}"/>
    <dgm:cxn modelId="{7DD35556-7D1D-4A81-A5F5-79274608C4E5}" type="presOf" srcId="{C0948413-F816-46A7-ACB8-E7BAFFA567DB}" destId="{AC23E4AE-3339-4CA5-83A4-57AADE4B1DA5}" srcOrd="0" destOrd="0" presId="urn:microsoft.com/office/officeart/2005/8/layout/cycle2"/>
    <dgm:cxn modelId="{D911DF77-74B1-431B-AC04-032DCB991B22}" srcId="{C0948413-F816-46A7-ACB8-E7BAFFA567DB}" destId="{2D16F640-BD5C-40A2-BD0D-EEDF3C92B253}" srcOrd="1" destOrd="0" parTransId="{421CA26C-3750-401C-993E-B2C350174529}" sibTransId="{63BBEBA7-E882-424C-80B6-1D8E6F776889}"/>
    <dgm:cxn modelId="{3E1F54D2-8152-4B97-B1FF-513B2E9FE37F}" type="presOf" srcId="{B36149A5-8D03-418D-B8C2-475224E38AD8}" destId="{6845069F-9628-4671-A735-14DA020592C4}" srcOrd="0" destOrd="0" presId="urn:microsoft.com/office/officeart/2005/8/layout/cycle2"/>
    <dgm:cxn modelId="{0D2B16DB-BA22-433D-9BEA-4D3D54E813A6}" srcId="{C0948413-F816-46A7-ACB8-E7BAFFA567DB}" destId="{DD6237D8-932E-4013-9DDE-975906138F78}" srcOrd="6" destOrd="0" parTransId="{AB0D97EA-C961-4C47-9AAF-896C97A01F56}" sibTransId="{7A2A0FA7-6FA2-45B2-8B53-02BEDCC4566B}"/>
    <dgm:cxn modelId="{22089644-74D2-4A13-92B7-98362892DAA7}" type="presOf" srcId="{DD6237D8-932E-4013-9DDE-975906138F78}" destId="{AB9B9C8C-0EB1-40CB-BD7F-E70FB703EB40}" srcOrd="0" destOrd="0" presId="urn:microsoft.com/office/officeart/2005/8/layout/cycle2"/>
    <dgm:cxn modelId="{124B5D7B-13B7-44E1-A7DA-F12A7059AABB}" type="presOf" srcId="{C7E8D392-3BDC-4ED5-BD53-0EC3D729F18F}" destId="{8CDF3A26-B75A-4288-9CC2-E5823E551914}" srcOrd="0" destOrd="0" presId="urn:microsoft.com/office/officeart/2005/8/layout/cycle2"/>
    <dgm:cxn modelId="{58B83DA6-AFE1-4CA4-8EB6-E9506D7ACC64}" srcId="{C0948413-F816-46A7-ACB8-E7BAFFA567DB}" destId="{1FF76729-95E9-4F42-9F40-54637B9A8F35}" srcOrd="2" destOrd="0" parTransId="{4F6C4D50-6227-440E-B5C8-910977B3C27F}" sibTransId="{B36149A5-8D03-418D-B8C2-475224E38AD8}"/>
    <dgm:cxn modelId="{D49C2082-86EF-44E9-A367-672FAFC4958E}" type="presOf" srcId="{2D16F640-BD5C-40A2-BD0D-EEDF3C92B253}" destId="{24A5E591-23C1-498B-87C6-A459C45F3178}" srcOrd="0" destOrd="0" presId="urn:microsoft.com/office/officeart/2005/8/layout/cycle2"/>
    <dgm:cxn modelId="{859B5FE7-F745-4D97-AA76-A833066DFF79}" type="presOf" srcId="{7A2A0FA7-6FA2-45B2-8B53-02BEDCC4566B}" destId="{41376B1E-A947-47B1-8137-00ED620642BD}" srcOrd="1" destOrd="0" presId="urn:microsoft.com/office/officeart/2005/8/layout/cycle2"/>
    <dgm:cxn modelId="{E827CE4B-28E6-45C1-B7EA-F06A31B88BE3}" type="presParOf" srcId="{AC23E4AE-3339-4CA5-83A4-57AADE4B1DA5}" destId="{251E26FA-0869-4E90-91E5-29B91812D026}" srcOrd="0" destOrd="0" presId="urn:microsoft.com/office/officeart/2005/8/layout/cycle2"/>
    <dgm:cxn modelId="{E3688299-06F5-47A9-AB1B-054CED0B1D60}" type="presParOf" srcId="{AC23E4AE-3339-4CA5-83A4-57AADE4B1DA5}" destId="{93C20C92-4D7A-4AF6-B548-577002F61678}" srcOrd="1" destOrd="0" presId="urn:microsoft.com/office/officeart/2005/8/layout/cycle2"/>
    <dgm:cxn modelId="{26ADF21C-5F77-4F48-84DB-221FDEAE45E7}" type="presParOf" srcId="{93C20C92-4D7A-4AF6-B548-577002F61678}" destId="{D745B8EB-93BC-4A2D-B7B3-E78B507BCDD5}" srcOrd="0" destOrd="0" presId="urn:microsoft.com/office/officeart/2005/8/layout/cycle2"/>
    <dgm:cxn modelId="{0BC61694-297E-43AD-8E4C-A89D0C9D6BF5}" type="presParOf" srcId="{AC23E4AE-3339-4CA5-83A4-57AADE4B1DA5}" destId="{24A5E591-23C1-498B-87C6-A459C45F3178}" srcOrd="2" destOrd="0" presId="urn:microsoft.com/office/officeart/2005/8/layout/cycle2"/>
    <dgm:cxn modelId="{DE798352-5E75-4E81-8E57-9091148F9F1E}" type="presParOf" srcId="{AC23E4AE-3339-4CA5-83A4-57AADE4B1DA5}" destId="{21313A64-71DF-48A8-BE10-E44C40C55769}" srcOrd="3" destOrd="0" presId="urn:microsoft.com/office/officeart/2005/8/layout/cycle2"/>
    <dgm:cxn modelId="{84A3AF52-777A-44D7-AC8F-5A0AA19786B2}" type="presParOf" srcId="{21313A64-71DF-48A8-BE10-E44C40C55769}" destId="{4A961B92-A1B0-4714-9F88-C6917A065AE5}" srcOrd="0" destOrd="0" presId="urn:microsoft.com/office/officeart/2005/8/layout/cycle2"/>
    <dgm:cxn modelId="{5FCC4E4E-3715-4823-8604-7AD9FF608F6F}" type="presParOf" srcId="{AC23E4AE-3339-4CA5-83A4-57AADE4B1DA5}" destId="{02FFDDAF-A753-4764-B8DA-D1DC57299857}" srcOrd="4" destOrd="0" presId="urn:microsoft.com/office/officeart/2005/8/layout/cycle2"/>
    <dgm:cxn modelId="{A24EC031-623C-46E6-8D79-B12DA72EB0AF}" type="presParOf" srcId="{AC23E4AE-3339-4CA5-83A4-57AADE4B1DA5}" destId="{6845069F-9628-4671-A735-14DA020592C4}" srcOrd="5" destOrd="0" presId="urn:microsoft.com/office/officeart/2005/8/layout/cycle2"/>
    <dgm:cxn modelId="{309F8915-E403-48E7-83B2-E8D86347C159}" type="presParOf" srcId="{6845069F-9628-4671-A735-14DA020592C4}" destId="{05242F77-4CDE-400A-A63C-97A53A1BF22F}" srcOrd="0" destOrd="0" presId="urn:microsoft.com/office/officeart/2005/8/layout/cycle2"/>
    <dgm:cxn modelId="{3832D17B-51D3-46C9-B0B9-4BECBC603504}" type="presParOf" srcId="{AC23E4AE-3339-4CA5-83A4-57AADE4B1DA5}" destId="{3D1DFDB6-D903-4F0E-AF20-6AC350FAD8DD}" srcOrd="6" destOrd="0" presId="urn:microsoft.com/office/officeart/2005/8/layout/cycle2"/>
    <dgm:cxn modelId="{001B2F9D-8291-4754-9E0D-D057134A94DB}" type="presParOf" srcId="{AC23E4AE-3339-4CA5-83A4-57AADE4B1DA5}" destId="{42FE2CA1-2DD1-4AB2-BAD8-9DBF5A1A4FE2}" srcOrd="7" destOrd="0" presId="urn:microsoft.com/office/officeart/2005/8/layout/cycle2"/>
    <dgm:cxn modelId="{1E1CB014-B650-42D2-9472-7F9CF89FBD09}" type="presParOf" srcId="{42FE2CA1-2DD1-4AB2-BAD8-9DBF5A1A4FE2}" destId="{9E08DC2B-10A6-4BBA-B9C1-D239BE1394A5}" srcOrd="0" destOrd="0" presId="urn:microsoft.com/office/officeart/2005/8/layout/cycle2"/>
    <dgm:cxn modelId="{AF5E2898-5CB4-4197-B81B-49526670B4D7}" type="presParOf" srcId="{AC23E4AE-3339-4CA5-83A4-57AADE4B1DA5}" destId="{8CDF3A26-B75A-4288-9CC2-E5823E551914}" srcOrd="8" destOrd="0" presId="urn:microsoft.com/office/officeart/2005/8/layout/cycle2"/>
    <dgm:cxn modelId="{FA9165BE-3244-4A51-BC03-181CE0757983}" type="presParOf" srcId="{AC23E4AE-3339-4CA5-83A4-57AADE4B1DA5}" destId="{503FA519-2ACB-47F8-BDE3-1AD9660D6DDF}" srcOrd="9" destOrd="0" presId="urn:microsoft.com/office/officeart/2005/8/layout/cycle2"/>
    <dgm:cxn modelId="{CE02C41D-D8B1-4B7F-AD5E-FF8B43E32327}" type="presParOf" srcId="{503FA519-2ACB-47F8-BDE3-1AD9660D6DDF}" destId="{1AD1DF83-E43B-4E3A-A6B3-124F386D6C8E}" srcOrd="0" destOrd="0" presId="urn:microsoft.com/office/officeart/2005/8/layout/cycle2"/>
    <dgm:cxn modelId="{4D33822F-9D2A-4F2E-BABE-3C88C8085304}" type="presParOf" srcId="{AC23E4AE-3339-4CA5-83A4-57AADE4B1DA5}" destId="{CE88FE42-7069-4F32-AA47-2AE4E58F5476}" srcOrd="10" destOrd="0" presId="urn:microsoft.com/office/officeart/2005/8/layout/cycle2"/>
    <dgm:cxn modelId="{43FE5919-1178-4190-806C-EEC8925D6F7A}" type="presParOf" srcId="{AC23E4AE-3339-4CA5-83A4-57AADE4B1DA5}" destId="{F14D4BBC-93C7-4C2E-88FA-85F2C0271EFF}" srcOrd="11" destOrd="0" presId="urn:microsoft.com/office/officeart/2005/8/layout/cycle2"/>
    <dgm:cxn modelId="{836F129F-8FAE-4344-9A6A-2BBB2D199780}" type="presParOf" srcId="{F14D4BBC-93C7-4C2E-88FA-85F2C0271EFF}" destId="{800FAADA-7292-4AC0-954A-BA549AC4244F}" srcOrd="0" destOrd="0" presId="urn:microsoft.com/office/officeart/2005/8/layout/cycle2"/>
    <dgm:cxn modelId="{531CD718-4999-4D3B-9BF2-6D21B10C0736}" type="presParOf" srcId="{AC23E4AE-3339-4CA5-83A4-57AADE4B1DA5}" destId="{AB9B9C8C-0EB1-40CB-BD7F-E70FB703EB40}" srcOrd="12" destOrd="0" presId="urn:microsoft.com/office/officeart/2005/8/layout/cycle2"/>
    <dgm:cxn modelId="{1477CED8-B333-4545-A29D-A3760E6E073B}" type="presParOf" srcId="{AC23E4AE-3339-4CA5-83A4-57AADE4B1DA5}" destId="{B2CC76F1-C529-44DF-80B6-FF3D81BB0FF5}" srcOrd="13" destOrd="0" presId="urn:microsoft.com/office/officeart/2005/8/layout/cycle2"/>
    <dgm:cxn modelId="{6678BADA-D35F-4328-A37C-B20C4DD5E14C}" type="presParOf" srcId="{B2CC76F1-C529-44DF-80B6-FF3D81BB0FF5}" destId="{41376B1E-A947-47B1-8137-00ED620642B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E73BAD-9854-4727-9D06-C407D5A27480}" type="doc">
      <dgm:prSet loTypeId="urn:microsoft.com/office/officeart/2005/8/layout/cycle2" loCatId="cycle" qsTypeId="urn:microsoft.com/office/officeart/2005/8/quickstyle/3d1" qsCatId="3D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B0405DF-37D2-48D1-8F83-E70A223968DB}">
      <dgm:prSet/>
      <dgm:spPr/>
      <dgm:t>
        <a:bodyPr/>
        <a:lstStyle/>
        <a:p>
          <a:pPr rtl="0"/>
          <a:r>
            <a:rPr lang="en-US" smtClean="0"/>
            <a:t>Notifications</a:t>
          </a:r>
          <a:endParaRPr lang="en-US"/>
        </a:p>
      </dgm:t>
    </dgm:pt>
    <dgm:pt modelId="{10394C95-5F39-4BB4-ACD6-94EB9565E23F}" type="parTrans" cxnId="{085ABEA5-3D81-4ADC-ADCC-D1140E127885}">
      <dgm:prSet/>
      <dgm:spPr/>
      <dgm:t>
        <a:bodyPr/>
        <a:lstStyle/>
        <a:p>
          <a:endParaRPr lang="en-US"/>
        </a:p>
      </dgm:t>
    </dgm:pt>
    <dgm:pt modelId="{0F31AD83-5643-4169-ABFD-36C4715EA6F5}" type="sibTrans" cxnId="{085ABEA5-3D81-4ADC-ADCC-D1140E127885}">
      <dgm:prSet/>
      <dgm:spPr/>
      <dgm:t>
        <a:bodyPr/>
        <a:lstStyle/>
        <a:p>
          <a:endParaRPr lang="en-US"/>
        </a:p>
      </dgm:t>
    </dgm:pt>
    <dgm:pt modelId="{C9FA84A3-CBBA-43C4-AB81-65D4CA636315}">
      <dgm:prSet/>
      <dgm:spPr/>
      <dgm:t>
        <a:bodyPr/>
        <a:lstStyle/>
        <a:p>
          <a:pPr rtl="0"/>
          <a:r>
            <a:rPr lang="en-US" smtClean="0"/>
            <a:t>Exam results</a:t>
          </a:r>
          <a:endParaRPr lang="en-US"/>
        </a:p>
      </dgm:t>
    </dgm:pt>
    <dgm:pt modelId="{FF104EDE-02DB-4C94-A248-335C74A48F86}" type="parTrans" cxnId="{E4358AAF-7AFF-491F-B44F-017A85307875}">
      <dgm:prSet/>
      <dgm:spPr/>
      <dgm:t>
        <a:bodyPr/>
        <a:lstStyle/>
        <a:p>
          <a:endParaRPr lang="en-US"/>
        </a:p>
      </dgm:t>
    </dgm:pt>
    <dgm:pt modelId="{D7C76B2A-5D81-43A4-8690-F64418C1E196}" type="sibTrans" cxnId="{E4358AAF-7AFF-491F-B44F-017A85307875}">
      <dgm:prSet/>
      <dgm:spPr/>
      <dgm:t>
        <a:bodyPr/>
        <a:lstStyle/>
        <a:p>
          <a:endParaRPr lang="en-US"/>
        </a:p>
      </dgm:t>
    </dgm:pt>
    <dgm:pt modelId="{1EFFF44E-7CBA-4207-84AB-670EE119B413}">
      <dgm:prSet/>
      <dgm:spPr/>
      <dgm:t>
        <a:bodyPr/>
        <a:lstStyle/>
        <a:p>
          <a:pPr rtl="0"/>
          <a:r>
            <a:rPr lang="en-US" smtClean="0"/>
            <a:t>Portal</a:t>
          </a:r>
          <a:endParaRPr lang="en-US"/>
        </a:p>
      </dgm:t>
    </dgm:pt>
    <dgm:pt modelId="{5DB01BD6-DB6B-4054-A115-0738F4907F23}" type="parTrans" cxnId="{1E561328-2F60-4B97-925B-51F1F12DB676}">
      <dgm:prSet/>
      <dgm:spPr/>
      <dgm:t>
        <a:bodyPr/>
        <a:lstStyle/>
        <a:p>
          <a:endParaRPr lang="en-US"/>
        </a:p>
      </dgm:t>
    </dgm:pt>
    <dgm:pt modelId="{DEC3C5C4-004F-491A-AB71-A203BBF1022D}" type="sibTrans" cxnId="{1E561328-2F60-4B97-925B-51F1F12DB676}">
      <dgm:prSet/>
      <dgm:spPr/>
      <dgm:t>
        <a:bodyPr/>
        <a:lstStyle/>
        <a:p>
          <a:endParaRPr lang="en-US"/>
        </a:p>
      </dgm:t>
    </dgm:pt>
    <dgm:pt modelId="{F6E7ED02-53BF-4893-9BAA-372A90A39D52}">
      <dgm:prSet/>
      <dgm:spPr/>
      <dgm:t>
        <a:bodyPr/>
        <a:lstStyle/>
        <a:p>
          <a:pPr rtl="0"/>
          <a:r>
            <a:rPr lang="en-US" smtClean="0"/>
            <a:t>EKB</a:t>
          </a:r>
          <a:endParaRPr lang="en-US"/>
        </a:p>
      </dgm:t>
    </dgm:pt>
    <dgm:pt modelId="{15EF8D8D-DD5C-4AD9-A4D9-7A2725D8C27E}" type="parTrans" cxnId="{AE8E5BB1-06D6-4C87-8EBC-412984AC2FB5}">
      <dgm:prSet/>
      <dgm:spPr/>
      <dgm:t>
        <a:bodyPr/>
        <a:lstStyle/>
        <a:p>
          <a:endParaRPr lang="en-US"/>
        </a:p>
      </dgm:t>
    </dgm:pt>
    <dgm:pt modelId="{15279E19-861A-4EA5-8653-0B26A9283BFA}" type="sibTrans" cxnId="{AE8E5BB1-06D6-4C87-8EBC-412984AC2FB5}">
      <dgm:prSet/>
      <dgm:spPr/>
      <dgm:t>
        <a:bodyPr/>
        <a:lstStyle/>
        <a:p>
          <a:endParaRPr lang="en-US"/>
        </a:p>
      </dgm:t>
    </dgm:pt>
    <dgm:pt modelId="{ED069E86-3F00-4D3D-B1EA-E46DE457C49B}">
      <dgm:prSet/>
      <dgm:spPr/>
      <dgm:t>
        <a:bodyPr/>
        <a:lstStyle/>
        <a:p>
          <a:pPr rtl="0"/>
          <a:r>
            <a:rPr lang="en-US" smtClean="0"/>
            <a:t>Office365</a:t>
          </a:r>
          <a:endParaRPr lang="en-US"/>
        </a:p>
      </dgm:t>
    </dgm:pt>
    <dgm:pt modelId="{3F3591C5-8FBA-4464-BC6E-24DEDF8BC27D}" type="parTrans" cxnId="{13083D38-E247-4256-A245-6FD22D9F7544}">
      <dgm:prSet/>
      <dgm:spPr/>
      <dgm:t>
        <a:bodyPr/>
        <a:lstStyle/>
        <a:p>
          <a:endParaRPr lang="en-US"/>
        </a:p>
      </dgm:t>
    </dgm:pt>
    <dgm:pt modelId="{E3C3E83A-5F0C-42B7-8762-0066480FEEE0}" type="sibTrans" cxnId="{13083D38-E247-4256-A245-6FD22D9F7544}">
      <dgm:prSet/>
      <dgm:spPr/>
      <dgm:t>
        <a:bodyPr/>
        <a:lstStyle/>
        <a:p>
          <a:endParaRPr lang="en-US"/>
        </a:p>
      </dgm:t>
    </dgm:pt>
    <dgm:pt modelId="{1AD1C481-C666-41A8-B926-A55EC7766ADF}">
      <dgm:prSet/>
      <dgm:spPr/>
      <dgm:t>
        <a:bodyPr/>
        <a:lstStyle/>
        <a:p>
          <a:pPr rtl="0"/>
          <a:r>
            <a:rPr lang="en-US" smtClean="0"/>
            <a:t>Library</a:t>
          </a:r>
          <a:endParaRPr lang="en-US"/>
        </a:p>
      </dgm:t>
    </dgm:pt>
    <dgm:pt modelId="{C8855920-4B18-4F8A-BA78-410349DE35E3}" type="parTrans" cxnId="{82F5117A-1DE7-4750-BBC4-29A9E8975FDD}">
      <dgm:prSet/>
      <dgm:spPr/>
      <dgm:t>
        <a:bodyPr/>
        <a:lstStyle/>
        <a:p>
          <a:endParaRPr lang="en-US"/>
        </a:p>
      </dgm:t>
    </dgm:pt>
    <dgm:pt modelId="{2E88263F-58D8-44B1-B7FE-7B0283737D97}" type="sibTrans" cxnId="{82F5117A-1DE7-4750-BBC4-29A9E8975FDD}">
      <dgm:prSet/>
      <dgm:spPr/>
      <dgm:t>
        <a:bodyPr/>
        <a:lstStyle/>
        <a:p>
          <a:endParaRPr lang="en-US"/>
        </a:p>
      </dgm:t>
    </dgm:pt>
    <dgm:pt modelId="{38646392-6583-4F45-A948-23AE6AF604C0}">
      <dgm:prSet/>
      <dgm:spPr/>
      <dgm:t>
        <a:bodyPr/>
        <a:lstStyle/>
        <a:p>
          <a:pPr rtl="0"/>
          <a:r>
            <a:rPr lang="en-US" smtClean="0"/>
            <a:t>Staff</a:t>
          </a:r>
          <a:endParaRPr lang="en-US"/>
        </a:p>
      </dgm:t>
    </dgm:pt>
    <dgm:pt modelId="{0723160E-6D2F-4738-8730-796ED243148F}" type="parTrans" cxnId="{0372A062-FC47-43EC-BACB-A92437341F96}">
      <dgm:prSet/>
      <dgm:spPr/>
      <dgm:t>
        <a:bodyPr/>
        <a:lstStyle/>
        <a:p>
          <a:endParaRPr lang="en-US"/>
        </a:p>
      </dgm:t>
    </dgm:pt>
    <dgm:pt modelId="{DD9D999B-3447-4AD0-8753-284981DF4181}" type="sibTrans" cxnId="{0372A062-FC47-43EC-BACB-A92437341F96}">
      <dgm:prSet/>
      <dgm:spPr/>
      <dgm:t>
        <a:bodyPr/>
        <a:lstStyle/>
        <a:p>
          <a:endParaRPr lang="en-US"/>
        </a:p>
      </dgm:t>
    </dgm:pt>
    <dgm:pt modelId="{6FBDAF37-4576-41BF-8DA5-9B0A62A3FB34}">
      <dgm:prSet/>
      <dgm:spPr/>
      <dgm:t>
        <a:bodyPr/>
        <a:lstStyle/>
        <a:p>
          <a:pPr rtl="0"/>
          <a:r>
            <a:rPr lang="en-US" smtClean="0"/>
            <a:t>Navigation</a:t>
          </a:r>
          <a:endParaRPr lang="en-US"/>
        </a:p>
      </dgm:t>
    </dgm:pt>
    <dgm:pt modelId="{6BB4A588-F4EB-43A2-AA09-4C34CDEC9B62}" type="parTrans" cxnId="{0DE7D7EE-3EFB-416F-9844-295FA42CE4DE}">
      <dgm:prSet/>
      <dgm:spPr/>
      <dgm:t>
        <a:bodyPr/>
        <a:lstStyle/>
        <a:p>
          <a:endParaRPr lang="en-US"/>
        </a:p>
      </dgm:t>
    </dgm:pt>
    <dgm:pt modelId="{1E8DDB89-0B04-40F5-85C8-FD00FB69BF84}" type="sibTrans" cxnId="{0DE7D7EE-3EFB-416F-9844-295FA42CE4DE}">
      <dgm:prSet/>
      <dgm:spPr/>
      <dgm:t>
        <a:bodyPr/>
        <a:lstStyle/>
        <a:p>
          <a:endParaRPr lang="en-US"/>
        </a:p>
      </dgm:t>
    </dgm:pt>
    <dgm:pt modelId="{C1472E65-A82E-4E5E-9F32-2E738BB14684}" type="pres">
      <dgm:prSet presAssocID="{37E73BAD-9854-4727-9D06-C407D5A2748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46957E-A0A2-4A28-BD90-9043C62188BC}" type="pres">
      <dgm:prSet presAssocID="{6B0405DF-37D2-48D1-8F83-E70A223968DB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7B1D25-3E2B-48DA-990F-232B0A6CCBC3}" type="pres">
      <dgm:prSet presAssocID="{0F31AD83-5643-4169-ABFD-36C4715EA6F5}" presName="sibTrans" presStyleLbl="sibTrans2D1" presStyleIdx="0" presStyleCnt="8"/>
      <dgm:spPr/>
      <dgm:t>
        <a:bodyPr/>
        <a:lstStyle/>
        <a:p>
          <a:endParaRPr lang="en-US"/>
        </a:p>
      </dgm:t>
    </dgm:pt>
    <dgm:pt modelId="{FBE7337D-AC01-4C53-B960-1275EE33EB9F}" type="pres">
      <dgm:prSet presAssocID="{0F31AD83-5643-4169-ABFD-36C4715EA6F5}" presName="connectorText" presStyleLbl="sibTrans2D1" presStyleIdx="0" presStyleCnt="8"/>
      <dgm:spPr/>
      <dgm:t>
        <a:bodyPr/>
        <a:lstStyle/>
        <a:p>
          <a:endParaRPr lang="en-US"/>
        </a:p>
      </dgm:t>
    </dgm:pt>
    <dgm:pt modelId="{D629972C-F6C2-46DB-8D06-35DE701588DF}" type="pres">
      <dgm:prSet presAssocID="{C9FA84A3-CBBA-43C4-AB81-65D4CA636315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466A78-9560-4127-B8D3-2DDC88A3FFFE}" type="pres">
      <dgm:prSet presAssocID="{D7C76B2A-5D81-43A4-8690-F64418C1E196}" presName="sibTrans" presStyleLbl="sibTrans2D1" presStyleIdx="1" presStyleCnt="8"/>
      <dgm:spPr/>
      <dgm:t>
        <a:bodyPr/>
        <a:lstStyle/>
        <a:p>
          <a:endParaRPr lang="en-US"/>
        </a:p>
      </dgm:t>
    </dgm:pt>
    <dgm:pt modelId="{70EF36CA-A098-45E0-9E71-3C3A3DEB2964}" type="pres">
      <dgm:prSet presAssocID="{D7C76B2A-5D81-43A4-8690-F64418C1E196}" presName="connectorText" presStyleLbl="sibTrans2D1" presStyleIdx="1" presStyleCnt="8"/>
      <dgm:spPr/>
      <dgm:t>
        <a:bodyPr/>
        <a:lstStyle/>
        <a:p>
          <a:endParaRPr lang="en-US"/>
        </a:p>
      </dgm:t>
    </dgm:pt>
    <dgm:pt modelId="{6DF490FC-045F-47DD-9BAA-556CEC61A0CF}" type="pres">
      <dgm:prSet presAssocID="{1EFFF44E-7CBA-4207-84AB-670EE119B413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2AB821-7CCE-4462-BE35-44898C1E18DF}" type="pres">
      <dgm:prSet presAssocID="{DEC3C5C4-004F-491A-AB71-A203BBF1022D}" presName="sibTrans" presStyleLbl="sibTrans2D1" presStyleIdx="2" presStyleCnt="8"/>
      <dgm:spPr/>
      <dgm:t>
        <a:bodyPr/>
        <a:lstStyle/>
        <a:p>
          <a:endParaRPr lang="en-US"/>
        </a:p>
      </dgm:t>
    </dgm:pt>
    <dgm:pt modelId="{EEDFBBF8-223D-42CB-A19D-F2C5D287597F}" type="pres">
      <dgm:prSet presAssocID="{DEC3C5C4-004F-491A-AB71-A203BBF1022D}" presName="connectorText" presStyleLbl="sibTrans2D1" presStyleIdx="2" presStyleCnt="8"/>
      <dgm:spPr/>
      <dgm:t>
        <a:bodyPr/>
        <a:lstStyle/>
        <a:p>
          <a:endParaRPr lang="en-US"/>
        </a:p>
      </dgm:t>
    </dgm:pt>
    <dgm:pt modelId="{87EBFC73-385F-437A-863F-8AADCED2D7D7}" type="pres">
      <dgm:prSet presAssocID="{F6E7ED02-53BF-4893-9BAA-372A90A39D52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CB11E-CEA2-40D2-9FD2-0560A350D0E5}" type="pres">
      <dgm:prSet presAssocID="{15279E19-861A-4EA5-8653-0B26A9283BFA}" presName="sibTrans" presStyleLbl="sibTrans2D1" presStyleIdx="3" presStyleCnt="8"/>
      <dgm:spPr/>
      <dgm:t>
        <a:bodyPr/>
        <a:lstStyle/>
        <a:p>
          <a:endParaRPr lang="en-US"/>
        </a:p>
      </dgm:t>
    </dgm:pt>
    <dgm:pt modelId="{9616DF9A-3E7B-4259-97C0-83FB5F569336}" type="pres">
      <dgm:prSet presAssocID="{15279E19-861A-4EA5-8653-0B26A9283BFA}" presName="connectorText" presStyleLbl="sibTrans2D1" presStyleIdx="3" presStyleCnt="8"/>
      <dgm:spPr/>
      <dgm:t>
        <a:bodyPr/>
        <a:lstStyle/>
        <a:p>
          <a:endParaRPr lang="en-US"/>
        </a:p>
      </dgm:t>
    </dgm:pt>
    <dgm:pt modelId="{0E73ABF8-4776-4035-A908-32A84B15B47E}" type="pres">
      <dgm:prSet presAssocID="{ED069E86-3F00-4D3D-B1EA-E46DE457C49B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7CA44C-7596-4AA3-B236-FC6781CBA9AA}" type="pres">
      <dgm:prSet presAssocID="{E3C3E83A-5F0C-42B7-8762-0066480FEEE0}" presName="sibTrans" presStyleLbl="sibTrans2D1" presStyleIdx="4" presStyleCnt="8"/>
      <dgm:spPr/>
      <dgm:t>
        <a:bodyPr/>
        <a:lstStyle/>
        <a:p>
          <a:endParaRPr lang="en-US"/>
        </a:p>
      </dgm:t>
    </dgm:pt>
    <dgm:pt modelId="{5E237FE4-7226-4441-900F-9E7A88C69EF8}" type="pres">
      <dgm:prSet presAssocID="{E3C3E83A-5F0C-42B7-8762-0066480FEEE0}" presName="connectorText" presStyleLbl="sibTrans2D1" presStyleIdx="4" presStyleCnt="8"/>
      <dgm:spPr/>
      <dgm:t>
        <a:bodyPr/>
        <a:lstStyle/>
        <a:p>
          <a:endParaRPr lang="en-US"/>
        </a:p>
      </dgm:t>
    </dgm:pt>
    <dgm:pt modelId="{F692F772-C7AC-4866-9CEF-C8055BBF6D5D}" type="pres">
      <dgm:prSet presAssocID="{1AD1C481-C666-41A8-B926-A55EC7766ADF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B4DF21-8407-43B7-9F7D-9221950767BF}" type="pres">
      <dgm:prSet presAssocID="{2E88263F-58D8-44B1-B7FE-7B0283737D97}" presName="sibTrans" presStyleLbl="sibTrans2D1" presStyleIdx="5" presStyleCnt="8"/>
      <dgm:spPr/>
      <dgm:t>
        <a:bodyPr/>
        <a:lstStyle/>
        <a:p>
          <a:endParaRPr lang="en-US"/>
        </a:p>
      </dgm:t>
    </dgm:pt>
    <dgm:pt modelId="{82DCED45-7868-404D-85A1-262F27512C49}" type="pres">
      <dgm:prSet presAssocID="{2E88263F-58D8-44B1-B7FE-7B0283737D97}" presName="connectorText" presStyleLbl="sibTrans2D1" presStyleIdx="5" presStyleCnt="8"/>
      <dgm:spPr/>
      <dgm:t>
        <a:bodyPr/>
        <a:lstStyle/>
        <a:p>
          <a:endParaRPr lang="en-US"/>
        </a:p>
      </dgm:t>
    </dgm:pt>
    <dgm:pt modelId="{458F3EFA-68B4-4D15-9774-636F3A708187}" type="pres">
      <dgm:prSet presAssocID="{38646392-6583-4F45-A948-23AE6AF604C0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A3E9AE-021A-4214-A9A4-600A740806DB}" type="pres">
      <dgm:prSet presAssocID="{DD9D999B-3447-4AD0-8753-284981DF4181}" presName="sibTrans" presStyleLbl="sibTrans2D1" presStyleIdx="6" presStyleCnt="8"/>
      <dgm:spPr/>
      <dgm:t>
        <a:bodyPr/>
        <a:lstStyle/>
        <a:p>
          <a:endParaRPr lang="en-US"/>
        </a:p>
      </dgm:t>
    </dgm:pt>
    <dgm:pt modelId="{331E36E9-900D-4FFF-B2C6-B65EA3C79D89}" type="pres">
      <dgm:prSet presAssocID="{DD9D999B-3447-4AD0-8753-284981DF4181}" presName="connectorText" presStyleLbl="sibTrans2D1" presStyleIdx="6" presStyleCnt="8"/>
      <dgm:spPr/>
      <dgm:t>
        <a:bodyPr/>
        <a:lstStyle/>
        <a:p>
          <a:endParaRPr lang="en-US"/>
        </a:p>
      </dgm:t>
    </dgm:pt>
    <dgm:pt modelId="{97D9CA94-093B-49C4-8521-3ACAF375060C}" type="pres">
      <dgm:prSet presAssocID="{6FBDAF37-4576-41BF-8DA5-9B0A62A3FB34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9F75CC-56D8-444D-A351-0F6C5EEE2132}" type="pres">
      <dgm:prSet presAssocID="{1E8DDB89-0B04-40F5-85C8-FD00FB69BF84}" presName="sibTrans" presStyleLbl="sibTrans2D1" presStyleIdx="7" presStyleCnt="8"/>
      <dgm:spPr/>
      <dgm:t>
        <a:bodyPr/>
        <a:lstStyle/>
        <a:p>
          <a:endParaRPr lang="en-US"/>
        </a:p>
      </dgm:t>
    </dgm:pt>
    <dgm:pt modelId="{9726E390-47C1-4034-BF22-D0C186D54F3F}" type="pres">
      <dgm:prSet presAssocID="{1E8DDB89-0B04-40F5-85C8-FD00FB69BF84}" presName="connectorText" presStyleLbl="sibTrans2D1" presStyleIdx="7" presStyleCnt="8"/>
      <dgm:spPr/>
      <dgm:t>
        <a:bodyPr/>
        <a:lstStyle/>
        <a:p>
          <a:endParaRPr lang="en-US"/>
        </a:p>
      </dgm:t>
    </dgm:pt>
  </dgm:ptLst>
  <dgm:cxnLst>
    <dgm:cxn modelId="{E4489E8F-BB36-4952-9996-7A22B050C78F}" type="presOf" srcId="{D7C76B2A-5D81-43A4-8690-F64418C1E196}" destId="{70EF36CA-A098-45E0-9E71-3C3A3DEB2964}" srcOrd="1" destOrd="0" presId="urn:microsoft.com/office/officeart/2005/8/layout/cycle2"/>
    <dgm:cxn modelId="{97E82330-9B60-434F-96B0-879F8C2215D8}" type="presOf" srcId="{0F31AD83-5643-4169-ABFD-36C4715EA6F5}" destId="{857B1D25-3E2B-48DA-990F-232B0A6CCBC3}" srcOrd="0" destOrd="0" presId="urn:microsoft.com/office/officeart/2005/8/layout/cycle2"/>
    <dgm:cxn modelId="{541A5395-4CD6-4B94-A6C9-3D495AD92086}" type="presOf" srcId="{F6E7ED02-53BF-4893-9BAA-372A90A39D52}" destId="{87EBFC73-385F-437A-863F-8AADCED2D7D7}" srcOrd="0" destOrd="0" presId="urn:microsoft.com/office/officeart/2005/8/layout/cycle2"/>
    <dgm:cxn modelId="{BD11691E-2802-4C07-A4AB-3E16EAD76BFE}" type="presOf" srcId="{E3C3E83A-5F0C-42B7-8762-0066480FEEE0}" destId="{207CA44C-7596-4AA3-B236-FC6781CBA9AA}" srcOrd="0" destOrd="0" presId="urn:microsoft.com/office/officeart/2005/8/layout/cycle2"/>
    <dgm:cxn modelId="{6D5103CB-7AD7-47C8-B3E2-AC85FEB61DC7}" type="presOf" srcId="{D7C76B2A-5D81-43A4-8690-F64418C1E196}" destId="{CF466A78-9560-4127-B8D3-2DDC88A3FFFE}" srcOrd="0" destOrd="0" presId="urn:microsoft.com/office/officeart/2005/8/layout/cycle2"/>
    <dgm:cxn modelId="{B66AA35B-A93D-4481-95AA-F79EB6C3F0E9}" type="presOf" srcId="{2E88263F-58D8-44B1-B7FE-7B0283737D97}" destId="{F8B4DF21-8407-43B7-9F7D-9221950767BF}" srcOrd="0" destOrd="0" presId="urn:microsoft.com/office/officeart/2005/8/layout/cycle2"/>
    <dgm:cxn modelId="{1E561328-2F60-4B97-925B-51F1F12DB676}" srcId="{37E73BAD-9854-4727-9D06-C407D5A27480}" destId="{1EFFF44E-7CBA-4207-84AB-670EE119B413}" srcOrd="2" destOrd="0" parTransId="{5DB01BD6-DB6B-4054-A115-0738F4907F23}" sibTransId="{DEC3C5C4-004F-491A-AB71-A203BBF1022D}"/>
    <dgm:cxn modelId="{6568E911-14A7-4CD2-A1B7-7DEBB52F81C3}" type="presOf" srcId="{2E88263F-58D8-44B1-B7FE-7B0283737D97}" destId="{82DCED45-7868-404D-85A1-262F27512C49}" srcOrd="1" destOrd="0" presId="urn:microsoft.com/office/officeart/2005/8/layout/cycle2"/>
    <dgm:cxn modelId="{D5FDC0EA-5B25-4D66-917B-64E91B919FB9}" type="presOf" srcId="{0F31AD83-5643-4169-ABFD-36C4715EA6F5}" destId="{FBE7337D-AC01-4C53-B960-1275EE33EB9F}" srcOrd="1" destOrd="0" presId="urn:microsoft.com/office/officeart/2005/8/layout/cycle2"/>
    <dgm:cxn modelId="{45853A9A-00BD-43C5-B47D-0CB606249BC1}" type="presOf" srcId="{1EFFF44E-7CBA-4207-84AB-670EE119B413}" destId="{6DF490FC-045F-47DD-9BAA-556CEC61A0CF}" srcOrd="0" destOrd="0" presId="urn:microsoft.com/office/officeart/2005/8/layout/cycle2"/>
    <dgm:cxn modelId="{2C38797B-4861-4C9B-8EDB-9FB36100B38D}" type="presOf" srcId="{ED069E86-3F00-4D3D-B1EA-E46DE457C49B}" destId="{0E73ABF8-4776-4035-A908-32A84B15B47E}" srcOrd="0" destOrd="0" presId="urn:microsoft.com/office/officeart/2005/8/layout/cycle2"/>
    <dgm:cxn modelId="{6872D7A9-D9C6-4ADB-B896-EF7EF151CC7F}" type="presOf" srcId="{6B0405DF-37D2-48D1-8F83-E70A223968DB}" destId="{1946957E-A0A2-4A28-BD90-9043C62188BC}" srcOrd="0" destOrd="0" presId="urn:microsoft.com/office/officeart/2005/8/layout/cycle2"/>
    <dgm:cxn modelId="{13DD8851-0948-47D7-AB7B-3164D781F291}" type="presOf" srcId="{1E8DDB89-0B04-40F5-85C8-FD00FB69BF84}" destId="{B89F75CC-56D8-444D-A351-0F6C5EEE2132}" srcOrd="0" destOrd="0" presId="urn:microsoft.com/office/officeart/2005/8/layout/cycle2"/>
    <dgm:cxn modelId="{5D9744C9-EA9E-48F6-AAC5-4BD2BC608C0D}" type="presOf" srcId="{DD9D999B-3447-4AD0-8753-284981DF4181}" destId="{331E36E9-900D-4FFF-B2C6-B65EA3C79D89}" srcOrd="1" destOrd="0" presId="urn:microsoft.com/office/officeart/2005/8/layout/cycle2"/>
    <dgm:cxn modelId="{4E6BBEDB-4408-4166-A55E-1CD2E2AABE09}" type="presOf" srcId="{DEC3C5C4-004F-491A-AB71-A203BBF1022D}" destId="{EEDFBBF8-223D-42CB-A19D-F2C5D287597F}" srcOrd="1" destOrd="0" presId="urn:microsoft.com/office/officeart/2005/8/layout/cycle2"/>
    <dgm:cxn modelId="{2D3E3BEC-83A3-4025-B3CA-6350D74C131B}" type="presOf" srcId="{1AD1C481-C666-41A8-B926-A55EC7766ADF}" destId="{F692F772-C7AC-4866-9CEF-C8055BBF6D5D}" srcOrd="0" destOrd="0" presId="urn:microsoft.com/office/officeart/2005/8/layout/cycle2"/>
    <dgm:cxn modelId="{D014B54C-6B29-4DAA-B9EE-1304F59FABAD}" type="presOf" srcId="{E3C3E83A-5F0C-42B7-8762-0066480FEEE0}" destId="{5E237FE4-7226-4441-900F-9E7A88C69EF8}" srcOrd="1" destOrd="0" presId="urn:microsoft.com/office/officeart/2005/8/layout/cycle2"/>
    <dgm:cxn modelId="{A19DEB02-FDEE-40A8-B87B-14EDDE2C34E9}" type="presOf" srcId="{37E73BAD-9854-4727-9D06-C407D5A27480}" destId="{C1472E65-A82E-4E5E-9F32-2E738BB14684}" srcOrd="0" destOrd="0" presId="urn:microsoft.com/office/officeart/2005/8/layout/cycle2"/>
    <dgm:cxn modelId="{E4358AAF-7AFF-491F-B44F-017A85307875}" srcId="{37E73BAD-9854-4727-9D06-C407D5A27480}" destId="{C9FA84A3-CBBA-43C4-AB81-65D4CA636315}" srcOrd="1" destOrd="0" parTransId="{FF104EDE-02DB-4C94-A248-335C74A48F86}" sibTransId="{D7C76B2A-5D81-43A4-8690-F64418C1E196}"/>
    <dgm:cxn modelId="{0372A062-FC47-43EC-BACB-A92437341F96}" srcId="{37E73BAD-9854-4727-9D06-C407D5A27480}" destId="{38646392-6583-4F45-A948-23AE6AF604C0}" srcOrd="6" destOrd="0" parTransId="{0723160E-6D2F-4738-8730-796ED243148F}" sibTransId="{DD9D999B-3447-4AD0-8753-284981DF4181}"/>
    <dgm:cxn modelId="{82F5117A-1DE7-4750-BBC4-29A9E8975FDD}" srcId="{37E73BAD-9854-4727-9D06-C407D5A27480}" destId="{1AD1C481-C666-41A8-B926-A55EC7766ADF}" srcOrd="5" destOrd="0" parTransId="{C8855920-4B18-4F8A-BA78-410349DE35E3}" sibTransId="{2E88263F-58D8-44B1-B7FE-7B0283737D97}"/>
    <dgm:cxn modelId="{9928AF88-699E-408B-BD34-ADEBFBF47D94}" type="presOf" srcId="{6FBDAF37-4576-41BF-8DA5-9B0A62A3FB34}" destId="{97D9CA94-093B-49C4-8521-3ACAF375060C}" srcOrd="0" destOrd="0" presId="urn:microsoft.com/office/officeart/2005/8/layout/cycle2"/>
    <dgm:cxn modelId="{13083D38-E247-4256-A245-6FD22D9F7544}" srcId="{37E73BAD-9854-4727-9D06-C407D5A27480}" destId="{ED069E86-3F00-4D3D-B1EA-E46DE457C49B}" srcOrd="4" destOrd="0" parTransId="{3F3591C5-8FBA-4464-BC6E-24DEDF8BC27D}" sibTransId="{E3C3E83A-5F0C-42B7-8762-0066480FEEE0}"/>
    <dgm:cxn modelId="{9719E497-2E93-43A5-9207-3B0BD84558F8}" type="presOf" srcId="{1E8DDB89-0B04-40F5-85C8-FD00FB69BF84}" destId="{9726E390-47C1-4034-BF22-D0C186D54F3F}" srcOrd="1" destOrd="0" presId="urn:microsoft.com/office/officeart/2005/8/layout/cycle2"/>
    <dgm:cxn modelId="{1D467788-F430-4ABB-B92C-71616746460B}" type="presOf" srcId="{38646392-6583-4F45-A948-23AE6AF604C0}" destId="{458F3EFA-68B4-4D15-9774-636F3A708187}" srcOrd="0" destOrd="0" presId="urn:microsoft.com/office/officeart/2005/8/layout/cycle2"/>
    <dgm:cxn modelId="{67904108-F92B-4785-B0C3-D25B31DA8808}" type="presOf" srcId="{C9FA84A3-CBBA-43C4-AB81-65D4CA636315}" destId="{D629972C-F6C2-46DB-8D06-35DE701588DF}" srcOrd="0" destOrd="0" presId="urn:microsoft.com/office/officeart/2005/8/layout/cycle2"/>
    <dgm:cxn modelId="{085ABEA5-3D81-4ADC-ADCC-D1140E127885}" srcId="{37E73BAD-9854-4727-9D06-C407D5A27480}" destId="{6B0405DF-37D2-48D1-8F83-E70A223968DB}" srcOrd="0" destOrd="0" parTransId="{10394C95-5F39-4BB4-ACD6-94EB9565E23F}" sibTransId="{0F31AD83-5643-4169-ABFD-36C4715EA6F5}"/>
    <dgm:cxn modelId="{AE8E5BB1-06D6-4C87-8EBC-412984AC2FB5}" srcId="{37E73BAD-9854-4727-9D06-C407D5A27480}" destId="{F6E7ED02-53BF-4893-9BAA-372A90A39D52}" srcOrd="3" destOrd="0" parTransId="{15EF8D8D-DD5C-4AD9-A4D9-7A2725D8C27E}" sibTransId="{15279E19-861A-4EA5-8653-0B26A9283BFA}"/>
    <dgm:cxn modelId="{C96F9692-66A6-4594-BA34-F17CD135E05B}" type="presOf" srcId="{15279E19-861A-4EA5-8653-0B26A9283BFA}" destId="{AB5CB11E-CEA2-40D2-9FD2-0560A350D0E5}" srcOrd="0" destOrd="0" presId="urn:microsoft.com/office/officeart/2005/8/layout/cycle2"/>
    <dgm:cxn modelId="{01FBB966-CF71-4558-B14F-C04614971B48}" type="presOf" srcId="{DEC3C5C4-004F-491A-AB71-A203BBF1022D}" destId="{F92AB821-7CCE-4462-BE35-44898C1E18DF}" srcOrd="0" destOrd="0" presId="urn:microsoft.com/office/officeart/2005/8/layout/cycle2"/>
    <dgm:cxn modelId="{D0A9BA56-91E1-4245-B6B0-B3701BDD8B6A}" type="presOf" srcId="{DD9D999B-3447-4AD0-8753-284981DF4181}" destId="{D2A3E9AE-021A-4214-A9A4-600A740806DB}" srcOrd="0" destOrd="0" presId="urn:microsoft.com/office/officeart/2005/8/layout/cycle2"/>
    <dgm:cxn modelId="{0DE7D7EE-3EFB-416F-9844-295FA42CE4DE}" srcId="{37E73BAD-9854-4727-9D06-C407D5A27480}" destId="{6FBDAF37-4576-41BF-8DA5-9B0A62A3FB34}" srcOrd="7" destOrd="0" parTransId="{6BB4A588-F4EB-43A2-AA09-4C34CDEC9B62}" sibTransId="{1E8DDB89-0B04-40F5-85C8-FD00FB69BF84}"/>
    <dgm:cxn modelId="{2B3768FA-9F88-4B14-B54B-023C3FA1F1E3}" type="presOf" srcId="{15279E19-861A-4EA5-8653-0B26A9283BFA}" destId="{9616DF9A-3E7B-4259-97C0-83FB5F569336}" srcOrd="1" destOrd="0" presId="urn:microsoft.com/office/officeart/2005/8/layout/cycle2"/>
    <dgm:cxn modelId="{B721F1A8-4AFC-4F3F-86D5-1F694311FC80}" type="presParOf" srcId="{C1472E65-A82E-4E5E-9F32-2E738BB14684}" destId="{1946957E-A0A2-4A28-BD90-9043C62188BC}" srcOrd="0" destOrd="0" presId="urn:microsoft.com/office/officeart/2005/8/layout/cycle2"/>
    <dgm:cxn modelId="{DC54E40A-0840-48CD-B3F7-B8814D37C403}" type="presParOf" srcId="{C1472E65-A82E-4E5E-9F32-2E738BB14684}" destId="{857B1D25-3E2B-48DA-990F-232B0A6CCBC3}" srcOrd="1" destOrd="0" presId="urn:microsoft.com/office/officeart/2005/8/layout/cycle2"/>
    <dgm:cxn modelId="{671A47CA-DC9B-4A61-88A5-E9767FBC9A23}" type="presParOf" srcId="{857B1D25-3E2B-48DA-990F-232B0A6CCBC3}" destId="{FBE7337D-AC01-4C53-B960-1275EE33EB9F}" srcOrd="0" destOrd="0" presId="urn:microsoft.com/office/officeart/2005/8/layout/cycle2"/>
    <dgm:cxn modelId="{33FF0EE6-B5BF-4B52-9EA7-D5C8027FD06D}" type="presParOf" srcId="{C1472E65-A82E-4E5E-9F32-2E738BB14684}" destId="{D629972C-F6C2-46DB-8D06-35DE701588DF}" srcOrd="2" destOrd="0" presId="urn:microsoft.com/office/officeart/2005/8/layout/cycle2"/>
    <dgm:cxn modelId="{6A3D9587-B833-4E4B-8370-F90E2629C443}" type="presParOf" srcId="{C1472E65-A82E-4E5E-9F32-2E738BB14684}" destId="{CF466A78-9560-4127-B8D3-2DDC88A3FFFE}" srcOrd="3" destOrd="0" presId="urn:microsoft.com/office/officeart/2005/8/layout/cycle2"/>
    <dgm:cxn modelId="{24840A2D-D44E-4E33-95C4-A081F636CDD8}" type="presParOf" srcId="{CF466A78-9560-4127-B8D3-2DDC88A3FFFE}" destId="{70EF36CA-A098-45E0-9E71-3C3A3DEB2964}" srcOrd="0" destOrd="0" presId="urn:microsoft.com/office/officeart/2005/8/layout/cycle2"/>
    <dgm:cxn modelId="{6AD5249C-6FFF-471E-AF61-8E031FD63096}" type="presParOf" srcId="{C1472E65-A82E-4E5E-9F32-2E738BB14684}" destId="{6DF490FC-045F-47DD-9BAA-556CEC61A0CF}" srcOrd="4" destOrd="0" presId="urn:microsoft.com/office/officeart/2005/8/layout/cycle2"/>
    <dgm:cxn modelId="{43BA03E7-5D2E-47D2-8240-63EFBB849585}" type="presParOf" srcId="{C1472E65-A82E-4E5E-9F32-2E738BB14684}" destId="{F92AB821-7CCE-4462-BE35-44898C1E18DF}" srcOrd="5" destOrd="0" presId="urn:microsoft.com/office/officeart/2005/8/layout/cycle2"/>
    <dgm:cxn modelId="{56EF9529-3ED4-4DFA-8CB2-EB09A0EC1F8F}" type="presParOf" srcId="{F92AB821-7CCE-4462-BE35-44898C1E18DF}" destId="{EEDFBBF8-223D-42CB-A19D-F2C5D287597F}" srcOrd="0" destOrd="0" presId="urn:microsoft.com/office/officeart/2005/8/layout/cycle2"/>
    <dgm:cxn modelId="{E3820F9C-C9AC-4D1F-A2C5-DAB1A96DFC71}" type="presParOf" srcId="{C1472E65-A82E-4E5E-9F32-2E738BB14684}" destId="{87EBFC73-385F-437A-863F-8AADCED2D7D7}" srcOrd="6" destOrd="0" presId="urn:microsoft.com/office/officeart/2005/8/layout/cycle2"/>
    <dgm:cxn modelId="{3A645C84-66B3-4DF0-BDA6-D41A8BDEA96B}" type="presParOf" srcId="{C1472E65-A82E-4E5E-9F32-2E738BB14684}" destId="{AB5CB11E-CEA2-40D2-9FD2-0560A350D0E5}" srcOrd="7" destOrd="0" presId="urn:microsoft.com/office/officeart/2005/8/layout/cycle2"/>
    <dgm:cxn modelId="{ED204237-2801-47A9-BD29-C348E6623BC9}" type="presParOf" srcId="{AB5CB11E-CEA2-40D2-9FD2-0560A350D0E5}" destId="{9616DF9A-3E7B-4259-97C0-83FB5F569336}" srcOrd="0" destOrd="0" presId="urn:microsoft.com/office/officeart/2005/8/layout/cycle2"/>
    <dgm:cxn modelId="{4C068080-E161-4544-927A-9337630421A3}" type="presParOf" srcId="{C1472E65-A82E-4E5E-9F32-2E738BB14684}" destId="{0E73ABF8-4776-4035-A908-32A84B15B47E}" srcOrd="8" destOrd="0" presId="urn:microsoft.com/office/officeart/2005/8/layout/cycle2"/>
    <dgm:cxn modelId="{4A1F7433-D2BD-4795-A2C5-ADD471170D74}" type="presParOf" srcId="{C1472E65-A82E-4E5E-9F32-2E738BB14684}" destId="{207CA44C-7596-4AA3-B236-FC6781CBA9AA}" srcOrd="9" destOrd="0" presId="urn:microsoft.com/office/officeart/2005/8/layout/cycle2"/>
    <dgm:cxn modelId="{7F6EBA1B-20EF-4BC7-AC39-AC64D484FDAB}" type="presParOf" srcId="{207CA44C-7596-4AA3-B236-FC6781CBA9AA}" destId="{5E237FE4-7226-4441-900F-9E7A88C69EF8}" srcOrd="0" destOrd="0" presId="urn:microsoft.com/office/officeart/2005/8/layout/cycle2"/>
    <dgm:cxn modelId="{80FFF98C-707B-4CAD-B64B-DC4794B6D788}" type="presParOf" srcId="{C1472E65-A82E-4E5E-9F32-2E738BB14684}" destId="{F692F772-C7AC-4866-9CEF-C8055BBF6D5D}" srcOrd="10" destOrd="0" presId="urn:microsoft.com/office/officeart/2005/8/layout/cycle2"/>
    <dgm:cxn modelId="{5EAA3476-B481-4B87-8165-FFD0EF554A6E}" type="presParOf" srcId="{C1472E65-A82E-4E5E-9F32-2E738BB14684}" destId="{F8B4DF21-8407-43B7-9F7D-9221950767BF}" srcOrd="11" destOrd="0" presId="urn:microsoft.com/office/officeart/2005/8/layout/cycle2"/>
    <dgm:cxn modelId="{43D1ECE4-FC85-4F88-B40D-99F04BD45F0B}" type="presParOf" srcId="{F8B4DF21-8407-43B7-9F7D-9221950767BF}" destId="{82DCED45-7868-404D-85A1-262F27512C49}" srcOrd="0" destOrd="0" presId="urn:microsoft.com/office/officeart/2005/8/layout/cycle2"/>
    <dgm:cxn modelId="{A986AC3B-9509-4729-BFB4-5E47D8A496BD}" type="presParOf" srcId="{C1472E65-A82E-4E5E-9F32-2E738BB14684}" destId="{458F3EFA-68B4-4D15-9774-636F3A708187}" srcOrd="12" destOrd="0" presId="urn:microsoft.com/office/officeart/2005/8/layout/cycle2"/>
    <dgm:cxn modelId="{0137DDB4-965C-4104-B759-5D20B7BD9497}" type="presParOf" srcId="{C1472E65-A82E-4E5E-9F32-2E738BB14684}" destId="{D2A3E9AE-021A-4214-A9A4-600A740806DB}" srcOrd="13" destOrd="0" presId="urn:microsoft.com/office/officeart/2005/8/layout/cycle2"/>
    <dgm:cxn modelId="{9C623408-FE7E-412A-8C22-F04472E530B0}" type="presParOf" srcId="{D2A3E9AE-021A-4214-A9A4-600A740806DB}" destId="{331E36E9-900D-4FFF-B2C6-B65EA3C79D89}" srcOrd="0" destOrd="0" presId="urn:microsoft.com/office/officeart/2005/8/layout/cycle2"/>
    <dgm:cxn modelId="{73612227-98CE-43D0-85DB-E4D2ED959D58}" type="presParOf" srcId="{C1472E65-A82E-4E5E-9F32-2E738BB14684}" destId="{97D9CA94-093B-49C4-8521-3ACAF375060C}" srcOrd="14" destOrd="0" presId="urn:microsoft.com/office/officeart/2005/8/layout/cycle2"/>
    <dgm:cxn modelId="{EC45D7AC-55C9-4D67-B922-394350CF5075}" type="presParOf" srcId="{C1472E65-A82E-4E5E-9F32-2E738BB14684}" destId="{B89F75CC-56D8-444D-A351-0F6C5EEE2132}" srcOrd="15" destOrd="0" presId="urn:microsoft.com/office/officeart/2005/8/layout/cycle2"/>
    <dgm:cxn modelId="{ED213710-6A0B-48E5-9A81-6414FAFF3CDC}" type="presParOf" srcId="{B89F75CC-56D8-444D-A351-0F6C5EEE2132}" destId="{9726E390-47C1-4034-BF22-D0C186D54F3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1E26FA-0869-4E90-91E5-29B91812D026}">
      <dsp:nvSpPr>
        <dsp:cNvPr id="0" name=""/>
        <dsp:cNvSpPr/>
      </dsp:nvSpPr>
      <dsp:spPr>
        <a:xfrm>
          <a:off x="3068240" y="1887"/>
          <a:ext cx="1178718" cy="117871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Start page</a:t>
          </a:r>
          <a:endParaRPr lang="en-US" sz="1000" kern="1200" dirty="0"/>
        </a:p>
      </dsp:txBody>
      <dsp:txXfrm>
        <a:off x="3240859" y="174506"/>
        <a:ext cx="833480" cy="833480"/>
      </dsp:txXfrm>
    </dsp:sp>
    <dsp:sp modelId="{93C20C92-4D7A-4AF6-B548-577002F61678}">
      <dsp:nvSpPr>
        <dsp:cNvPr id="0" name=""/>
        <dsp:cNvSpPr/>
      </dsp:nvSpPr>
      <dsp:spPr>
        <a:xfrm rot="1542857">
          <a:off x="4290377" y="772600"/>
          <a:ext cx="313689" cy="3978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4295037" y="831747"/>
        <a:ext cx="219582" cy="238691"/>
      </dsp:txXfrm>
    </dsp:sp>
    <dsp:sp modelId="{24A5E591-23C1-498B-87C6-A459C45F3178}">
      <dsp:nvSpPr>
        <dsp:cNvPr id="0" name=""/>
        <dsp:cNvSpPr/>
      </dsp:nvSpPr>
      <dsp:spPr>
        <a:xfrm>
          <a:off x="4663483" y="770116"/>
          <a:ext cx="1178718" cy="117871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Mission &amp; Vision</a:t>
          </a:r>
          <a:endParaRPr lang="en-US" sz="1000" kern="1200"/>
        </a:p>
      </dsp:txBody>
      <dsp:txXfrm>
        <a:off x="4836102" y="942735"/>
        <a:ext cx="833480" cy="833480"/>
      </dsp:txXfrm>
    </dsp:sp>
    <dsp:sp modelId="{21313A64-71DF-48A8-BE10-E44C40C55769}">
      <dsp:nvSpPr>
        <dsp:cNvPr id="0" name=""/>
        <dsp:cNvSpPr/>
      </dsp:nvSpPr>
      <dsp:spPr>
        <a:xfrm rot="4628571">
          <a:off x="5291018" y="2015008"/>
          <a:ext cx="313689" cy="3978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327601" y="2048697"/>
        <a:ext cx="219582" cy="238691"/>
      </dsp:txXfrm>
    </dsp:sp>
    <dsp:sp modelId="{02FFDDAF-A753-4764-B8DA-D1DC57299857}">
      <dsp:nvSpPr>
        <dsp:cNvPr id="0" name=""/>
        <dsp:cNvSpPr/>
      </dsp:nvSpPr>
      <dsp:spPr>
        <a:xfrm>
          <a:off x="5057476" y="2496310"/>
          <a:ext cx="1178718" cy="117871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Attendance</a:t>
          </a:r>
          <a:endParaRPr lang="en-US" sz="1000" kern="1200"/>
        </a:p>
      </dsp:txBody>
      <dsp:txXfrm>
        <a:off x="5230095" y="2668929"/>
        <a:ext cx="833480" cy="833480"/>
      </dsp:txXfrm>
    </dsp:sp>
    <dsp:sp modelId="{6845069F-9628-4671-A735-14DA020592C4}">
      <dsp:nvSpPr>
        <dsp:cNvPr id="0" name=""/>
        <dsp:cNvSpPr/>
      </dsp:nvSpPr>
      <dsp:spPr>
        <a:xfrm rot="7714286">
          <a:off x="4943554" y="3571969"/>
          <a:ext cx="313689" cy="3978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10800000">
        <a:off x="5019945" y="3614744"/>
        <a:ext cx="219582" cy="238691"/>
      </dsp:txXfrm>
    </dsp:sp>
    <dsp:sp modelId="{3D1DFDB6-D903-4F0E-AF20-6AC350FAD8DD}">
      <dsp:nvSpPr>
        <dsp:cNvPr id="0" name=""/>
        <dsp:cNvSpPr/>
      </dsp:nvSpPr>
      <dsp:spPr>
        <a:xfrm>
          <a:off x="3953533" y="3880610"/>
          <a:ext cx="1178718" cy="117871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Time table</a:t>
          </a:r>
          <a:endParaRPr lang="en-US" sz="1000" kern="1200"/>
        </a:p>
      </dsp:txBody>
      <dsp:txXfrm>
        <a:off x="4126152" y="4053229"/>
        <a:ext cx="833480" cy="833480"/>
      </dsp:txXfrm>
    </dsp:sp>
    <dsp:sp modelId="{42FE2CA1-2DD1-4AB2-BAD8-9DBF5A1A4FE2}">
      <dsp:nvSpPr>
        <dsp:cNvPr id="0" name=""/>
        <dsp:cNvSpPr/>
      </dsp:nvSpPr>
      <dsp:spPr>
        <a:xfrm rot="10800000">
          <a:off x="3509633" y="4271060"/>
          <a:ext cx="313689" cy="3978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10800000">
        <a:off x="3603740" y="4350623"/>
        <a:ext cx="219582" cy="238691"/>
      </dsp:txXfrm>
    </dsp:sp>
    <dsp:sp modelId="{8CDF3A26-B75A-4288-9CC2-E5823E551914}">
      <dsp:nvSpPr>
        <dsp:cNvPr id="0" name=""/>
        <dsp:cNvSpPr/>
      </dsp:nvSpPr>
      <dsp:spPr>
        <a:xfrm>
          <a:off x="2182947" y="3880610"/>
          <a:ext cx="1178718" cy="117871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News</a:t>
          </a:r>
          <a:endParaRPr lang="en-US" sz="1000" kern="1200"/>
        </a:p>
      </dsp:txBody>
      <dsp:txXfrm>
        <a:off x="2355566" y="4053229"/>
        <a:ext cx="833480" cy="833480"/>
      </dsp:txXfrm>
    </dsp:sp>
    <dsp:sp modelId="{503FA519-2ACB-47F8-BDE3-1AD9660D6DDF}">
      <dsp:nvSpPr>
        <dsp:cNvPr id="0" name=""/>
        <dsp:cNvSpPr/>
      </dsp:nvSpPr>
      <dsp:spPr>
        <a:xfrm rot="13885714">
          <a:off x="2069026" y="3585851"/>
          <a:ext cx="313689" cy="3978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10800000">
        <a:off x="2145417" y="3702202"/>
        <a:ext cx="219582" cy="238691"/>
      </dsp:txXfrm>
    </dsp:sp>
    <dsp:sp modelId="{CE88FE42-7069-4F32-AA47-2AE4E58F5476}">
      <dsp:nvSpPr>
        <dsp:cNvPr id="0" name=""/>
        <dsp:cNvSpPr/>
      </dsp:nvSpPr>
      <dsp:spPr>
        <a:xfrm>
          <a:off x="1079005" y="2496310"/>
          <a:ext cx="1178718" cy="117871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Courses</a:t>
          </a:r>
          <a:endParaRPr lang="en-US" sz="1000" kern="1200"/>
        </a:p>
      </dsp:txBody>
      <dsp:txXfrm>
        <a:off x="1251624" y="2668929"/>
        <a:ext cx="833480" cy="833480"/>
      </dsp:txXfrm>
    </dsp:sp>
    <dsp:sp modelId="{F14D4BBC-93C7-4C2E-88FA-85F2C0271EFF}">
      <dsp:nvSpPr>
        <dsp:cNvPr id="0" name=""/>
        <dsp:cNvSpPr/>
      </dsp:nvSpPr>
      <dsp:spPr>
        <a:xfrm rot="16971429">
          <a:off x="1706540" y="2032319"/>
          <a:ext cx="313689" cy="3978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743123" y="2157756"/>
        <a:ext cx="219582" cy="238691"/>
      </dsp:txXfrm>
    </dsp:sp>
    <dsp:sp modelId="{AB9B9C8C-0EB1-40CB-BD7F-E70FB703EB40}">
      <dsp:nvSpPr>
        <dsp:cNvPr id="0" name=""/>
        <dsp:cNvSpPr/>
      </dsp:nvSpPr>
      <dsp:spPr>
        <a:xfrm>
          <a:off x="1472997" y="770116"/>
          <a:ext cx="1178718" cy="117871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Maps</a:t>
          </a:r>
          <a:endParaRPr lang="en-US" sz="1000" kern="1200"/>
        </a:p>
      </dsp:txBody>
      <dsp:txXfrm>
        <a:off x="1645616" y="942735"/>
        <a:ext cx="833480" cy="833480"/>
      </dsp:txXfrm>
    </dsp:sp>
    <dsp:sp modelId="{B2CC76F1-C529-44DF-80B6-FF3D81BB0FF5}">
      <dsp:nvSpPr>
        <dsp:cNvPr id="0" name=""/>
        <dsp:cNvSpPr/>
      </dsp:nvSpPr>
      <dsp:spPr>
        <a:xfrm rot="20057143">
          <a:off x="2695134" y="780304"/>
          <a:ext cx="313689" cy="3978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2699794" y="880283"/>
        <a:ext cx="219582" cy="2386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46957E-A0A2-4A28-BD90-9043C62188BC}">
      <dsp:nvSpPr>
        <dsp:cNvPr id="0" name=""/>
        <dsp:cNvSpPr/>
      </dsp:nvSpPr>
      <dsp:spPr>
        <a:xfrm>
          <a:off x="3237326" y="285"/>
          <a:ext cx="1080953" cy="108095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Notifications</a:t>
          </a:r>
          <a:endParaRPr lang="en-US" sz="900" kern="1200"/>
        </a:p>
      </dsp:txBody>
      <dsp:txXfrm>
        <a:off x="3395628" y="158587"/>
        <a:ext cx="764349" cy="764349"/>
      </dsp:txXfrm>
    </dsp:sp>
    <dsp:sp modelId="{857B1D25-3E2B-48DA-990F-232B0A6CCBC3}">
      <dsp:nvSpPr>
        <dsp:cNvPr id="0" name=""/>
        <dsp:cNvSpPr/>
      </dsp:nvSpPr>
      <dsp:spPr>
        <a:xfrm rot="1350000">
          <a:off x="4376108" y="665514"/>
          <a:ext cx="286507" cy="3648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4379379" y="722032"/>
        <a:ext cx="200555" cy="218893"/>
      </dsp:txXfrm>
    </dsp:sp>
    <dsp:sp modelId="{D629972C-F6C2-46DB-8D06-35DE701588DF}">
      <dsp:nvSpPr>
        <dsp:cNvPr id="0" name=""/>
        <dsp:cNvSpPr/>
      </dsp:nvSpPr>
      <dsp:spPr>
        <a:xfrm>
          <a:off x="4735427" y="620819"/>
          <a:ext cx="1080953" cy="1080953"/>
        </a:xfrm>
        <a:prstGeom prst="ellipse">
          <a:avLst/>
        </a:prstGeom>
        <a:gradFill rotWithShape="0">
          <a:gsLst>
            <a:gs pos="0">
              <a:schemeClr val="accent5">
                <a:hueOff val="858671"/>
                <a:satOff val="-3769"/>
                <a:lumOff val="1120"/>
                <a:alphaOff val="0"/>
                <a:tint val="96000"/>
                <a:lumMod val="104000"/>
              </a:schemeClr>
            </a:gs>
            <a:gs pos="100000">
              <a:schemeClr val="accent5">
                <a:hueOff val="858671"/>
                <a:satOff val="-3769"/>
                <a:lumOff val="112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Exam results</a:t>
          </a:r>
          <a:endParaRPr lang="en-US" sz="900" kern="1200"/>
        </a:p>
      </dsp:txBody>
      <dsp:txXfrm>
        <a:off x="4893729" y="779121"/>
        <a:ext cx="764349" cy="764349"/>
      </dsp:txXfrm>
    </dsp:sp>
    <dsp:sp modelId="{CF466A78-9560-4127-B8D3-2DDC88A3FFFE}">
      <dsp:nvSpPr>
        <dsp:cNvPr id="0" name=""/>
        <dsp:cNvSpPr/>
      </dsp:nvSpPr>
      <dsp:spPr>
        <a:xfrm rot="4050000">
          <a:off x="5439814" y="1720444"/>
          <a:ext cx="286507" cy="3648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858671"/>
                <a:satOff val="-3769"/>
                <a:lumOff val="1120"/>
                <a:alphaOff val="0"/>
                <a:tint val="96000"/>
                <a:lumMod val="104000"/>
              </a:schemeClr>
            </a:gs>
            <a:gs pos="100000">
              <a:schemeClr val="accent5">
                <a:hueOff val="858671"/>
                <a:satOff val="-3769"/>
                <a:lumOff val="112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466344" y="1753703"/>
        <a:ext cx="200555" cy="218893"/>
      </dsp:txXfrm>
    </dsp:sp>
    <dsp:sp modelId="{6DF490FC-045F-47DD-9BAA-556CEC61A0CF}">
      <dsp:nvSpPr>
        <dsp:cNvPr id="0" name=""/>
        <dsp:cNvSpPr/>
      </dsp:nvSpPr>
      <dsp:spPr>
        <a:xfrm>
          <a:off x="5355961" y="2118920"/>
          <a:ext cx="1080953" cy="1080953"/>
        </a:xfrm>
        <a:prstGeom prst="ellipse">
          <a:avLst/>
        </a:prstGeom>
        <a:gradFill rotWithShape="0">
          <a:gsLst>
            <a:gs pos="0">
              <a:schemeClr val="accent5">
                <a:hueOff val="1717343"/>
                <a:satOff val="-7537"/>
                <a:lumOff val="2241"/>
                <a:alphaOff val="0"/>
                <a:tint val="96000"/>
                <a:lumMod val="104000"/>
              </a:schemeClr>
            </a:gs>
            <a:gs pos="100000">
              <a:schemeClr val="accent5">
                <a:hueOff val="1717343"/>
                <a:satOff val="-7537"/>
                <a:lumOff val="2241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Portal</a:t>
          </a:r>
          <a:endParaRPr lang="en-US" sz="900" kern="1200"/>
        </a:p>
      </dsp:txBody>
      <dsp:txXfrm>
        <a:off x="5514263" y="2277222"/>
        <a:ext cx="764349" cy="764349"/>
      </dsp:txXfrm>
    </dsp:sp>
    <dsp:sp modelId="{F92AB821-7CCE-4462-BE35-44898C1E18DF}">
      <dsp:nvSpPr>
        <dsp:cNvPr id="0" name=""/>
        <dsp:cNvSpPr/>
      </dsp:nvSpPr>
      <dsp:spPr>
        <a:xfrm rot="6750000">
          <a:off x="5446020" y="3218545"/>
          <a:ext cx="286507" cy="3648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1717343"/>
                <a:satOff val="-7537"/>
                <a:lumOff val="2241"/>
                <a:alphaOff val="0"/>
                <a:tint val="96000"/>
                <a:lumMod val="104000"/>
              </a:schemeClr>
            </a:gs>
            <a:gs pos="100000">
              <a:schemeClr val="accent5">
                <a:hueOff val="1717343"/>
                <a:satOff val="-7537"/>
                <a:lumOff val="2241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5505442" y="3251804"/>
        <a:ext cx="200555" cy="218893"/>
      </dsp:txXfrm>
    </dsp:sp>
    <dsp:sp modelId="{87EBFC73-385F-437A-863F-8AADCED2D7D7}">
      <dsp:nvSpPr>
        <dsp:cNvPr id="0" name=""/>
        <dsp:cNvSpPr/>
      </dsp:nvSpPr>
      <dsp:spPr>
        <a:xfrm>
          <a:off x="4735427" y="3617021"/>
          <a:ext cx="1080953" cy="1080953"/>
        </a:xfrm>
        <a:prstGeom prst="ellipse">
          <a:avLst/>
        </a:prstGeom>
        <a:gradFill rotWithShape="0">
          <a:gsLst>
            <a:gs pos="0">
              <a:schemeClr val="accent5">
                <a:hueOff val="2576014"/>
                <a:satOff val="-11306"/>
                <a:lumOff val="3361"/>
                <a:alphaOff val="0"/>
                <a:tint val="96000"/>
                <a:lumMod val="104000"/>
              </a:schemeClr>
            </a:gs>
            <a:gs pos="100000">
              <a:schemeClr val="accent5">
                <a:hueOff val="2576014"/>
                <a:satOff val="-11306"/>
                <a:lumOff val="3361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EKB</a:t>
          </a:r>
          <a:endParaRPr lang="en-US" sz="900" kern="1200"/>
        </a:p>
      </dsp:txBody>
      <dsp:txXfrm>
        <a:off x="4893729" y="3775323"/>
        <a:ext cx="764349" cy="764349"/>
      </dsp:txXfrm>
    </dsp:sp>
    <dsp:sp modelId="{AB5CB11E-CEA2-40D2-9FD2-0560A350D0E5}">
      <dsp:nvSpPr>
        <dsp:cNvPr id="0" name=""/>
        <dsp:cNvSpPr/>
      </dsp:nvSpPr>
      <dsp:spPr>
        <a:xfrm rot="9450000">
          <a:off x="4391091" y="4282251"/>
          <a:ext cx="286507" cy="3648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2576014"/>
                <a:satOff val="-11306"/>
                <a:lumOff val="3361"/>
                <a:alphaOff val="0"/>
                <a:tint val="96000"/>
                <a:lumMod val="104000"/>
              </a:schemeClr>
            </a:gs>
            <a:gs pos="100000">
              <a:schemeClr val="accent5">
                <a:hueOff val="2576014"/>
                <a:satOff val="-11306"/>
                <a:lumOff val="3361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4473772" y="4338769"/>
        <a:ext cx="200555" cy="218893"/>
      </dsp:txXfrm>
    </dsp:sp>
    <dsp:sp modelId="{0E73ABF8-4776-4035-A908-32A84B15B47E}">
      <dsp:nvSpPr>
        <dsp:cNvPr id="0" name=""/>
        <dsp:cNvSpPr/>
      </dsp:nvSpPr>
      <dsp:spPr>
        <a:xfrm>
          <a:off x="3237326" y="4237555"/>
          <a:ext cx="1080953" cy="1080953"/>
        </a:xfrm>
        <a:prstGeom prst="ellipse">
          <a:avLst/>
        </a:prstGeom>
        <a:gradFill rotWithShape="0">
          <a:gsLst>
            <a:gs pos="0">
              <a:schemeClr val="accent5">
                <a:hueOff val="3434685"/>
                <a:satOff val="-15074"/>
                <a:lumOff val="4482"/>
                <a:alphaOff val="0"/>
                <a:tint val="96000"/>
                <a:lumMod val="104000"/>
              </a:schemeClr>
            </a:gs>
            <a:gs pos="100000">
              <a:schemeClr val="accent5">
                <a:hueOff val="3434685"/>
                <a:satOff val="-15074"/>
                <a:lumOff val="4482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Office365</a:t>
          </a:r>
          <a:endParaRPr lang="en-US" sz="900" kern="1200"/>
        </a:p>
      </dsp:txBody>
      <dsp:txXfrm>
        <a:off x="3395628" y="4395857"/>
        <a:ext cx="764349" cy="764349"/>
      </dsp:txXfrm>
    </dsp:sp>
    <dsp:sp modelId="{207CA44C-7596-4AA3-B236-FC6781CBA9AA}">
      <dsp:nvSpPr>
        <dsp:cNvPr id="0" name=""/>
        <dsp:cNvSpPr/>
      </dsp:nvSpPr>
      <dsp:spPr>
        <a:xfrm rot="12150000">
          <a:off x="2892990" y="4288457"/>
          <a:ext cx="286507" cy="3648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3434685"/>
                <a:satOff val="-15074"/>
                <a:lumOff val="4482"/>
                <a:alphaOff val="0"/>
                <a:tint val="96000"/>
                <a:lumMod val="104000"/>
              </a:schemeClr>
            </a:gs>
            <a:gs pos="100000">
              <a:schemeClr val="accent5">
                <a:hueOff val="3434685"/>
                <a:satOff val="-15074"/>
                <a:lumOff val="4482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2975671" y="4377867"/>
        <a:ext cx="200555" cy="218893"/>
      </dsp:txXfrm>
    </dsp:sp>
    <dsp:sp modelId="{F692F772-C7AC-4866-9CEF-C8055BBF6D5D}">
      <dsp:nvSpPr>
        <dsp:cNvPr id="0" name=""/>
        <dsp:cNvSpPr/>
      </dsp:nvSpPr>
      <dsp:spPr>
        <a:xfrm>
          <a:off x="1739225" y="3617021"/>
          <a:ext cx="1080953" cy="1080953"/>
        </a:xfrm>
        <a:prstGeom prst="ellipse">
          <a:avLst/>
        </a:prstGeom>
        <a:gradFill rotWithShape="0">
          <a:gsLst>
            <a:gs pos="0">
              <a:schemeClr val="accent5">
                <a:hueOff val="4293356"/>
                <a:satOff val="-18843"/>
                <a:lumOff val="5602"/>
                <a:alphaOff val="0"/>
                <a:tint val="96000"/>
                <a:lumMod val="104000"/>
              </a:schemeClr>
            </a:gs>
            <a:gs pos="100000">
              <a:schemeClr val="accent5">
                <a:hueOff val="4293356"/>
                <a:satOff val="-18843"/>
                <a:lumOff val="5602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Library</a:t>
          </a:r>
          <a:endParaRPr lang="en-US" sz="900" kern="1200"/>
        </a:p>
      </dsp:txBody>
      <dsp:txXfrm>
        <a:off x="1897527" y="3775323"/>
        <a:ext cx="764349" cy="764349"/>
      </dsp:txXfrm>
    </dsp:sp>
    <dsp:sp modelId="{F8B4DF21-8407-43B7-9F7D-9221950767BF}">
      <dsp:nvSpPr>
        <dsp:cNvPr id="0" name=""/>
        <dsp:cNvSpPr/>
      </dsp:nvSpPr>
      <dsp:spPr>
        <a:xfrm rot="14850000">
          <a:off x="1829284" y="3233528"/>
          <a:ext cx="286507" cy="3648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4293356"/>
                <a:satOff val="-18843"/>
                <a:lumOff val="5602"/>
                <a:alphaOff val="0"/>
                <a:tint val="96000"/>
                <a:lumMod val="104000"/>
              </a:schemeClr>
            </a:gs>
            <a:gs pos="100000">
              <a:schemeClr val="accent5">
                <a:hueOff val="4293356"/>
                <a:satOff val="-18843"/>
                <a:lumOff val="5602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1888706" y="3346197"/>
        <a:ext cx="200555" cy="218893"/>
      </dsp:txXfrm>
    </dsp:sp>
    <dsp:sp modelId="{458F3EFA-68B4-4D15-9774-636F3A708187}">
      <dsp:nvSpPr>
        <dsp:cNvPr id="0" name=""/>
        <dsp:cNvSpPr/>
      </dsp:nvSpPr>
      <dsp:spPr>
        <a:xfrm>
          <a:off x="1118691" y="2118920"/>
          <a:ext cx="1080953" cy="1080953"/>
        </a:xfrm>
        <a:prstGeom prst="ellipse">
          <a:avLst/>
        </a:prstGeom>
        <a:gradFill rotWithShape="0">
          <a:gsLst>
            <a:gs pos="0">
              <a:schemeClr val="accent5">
                <a:hueOff val="5152028"/>
                <a:satOff val="-22611"/>
                <a:lumOff val="6723"/>
                <a:alphaOff val="0"/>
                <a:tint val="96000"/>
                <a:lumMod val="104000"/>
              </a:schemeClr>
            </a:gs>
            <a:gs pos="100000">
              <a:schemeClr val="accent5">
                <a:hueOff val="5152028"/>
                <a:satOff val="-22611"/>
                <a:lumOff val="6723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Staff</a:t>
          </a:r>
          <a:endParaRPr lang="en-US" sz="900" kern="1200"/>
        </a:p>
      </dsp:txBody>
      <dsp:txXfrm>
        <a:off x="1276993" y="2277222"/>
        <a:ext cx="764349" cy="764349"/>
      </dsp:txXfrm>
    </dsp:sp>
    <dsp:sp modelId="{D2A3E9AE-021A-4214-A9A4-600A740806DB}">
      <dsp:nvSpPr>
        <dsp:cNvPr id="0" name=""/>
        <dsp:cNvSpPr/>
      </dsp:nvSpPr>
      <dsp:spPr>
        <a:xfrm rot="17550000">
          <a:off x="1823078" y="1735426"/>
          <a:ext cx="286507" cy="3648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5152028"/>
                <a:satOff val="-22611"/>
                <a:lumOff val="6723"/>
                <a:alphaOff val="0"/>
                <a:tint val="96000"/>
                <a:lumMod val="104000"/>
              </a:schemeClr>
            </a:gs>
            <a:gs pos="100000">
              <a:schemeClr val="accent5">
                <a:hueOff val="5152028"/>
                <a:satOff val="-22611"/>
                <a:lumOff val="6723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849608" y="1848095"/>
        <a:ext cx="200555" cy="218893"/>
      </dsp:txXfrm>
    </dsp:sp>
    <dsp:sp modelId="{97D9CA94-093B-49C4-8521-3ACAF375060C}">
      <dsp:nvSpPr>
        <dsp:cNvPr id="0" name=""/>
        <dsp:cNvSpPr/>
      </dsp:nvSpPr>
      <dsp:spPr>
        <a:xfrm>
          <a:off x="1739225" y="620819"/>
          <a:ext cx="1080953" cy="1080953"/>
        </a:xfrm>
        <a:prstGeom prst="ellipse">
          <a:avLst/>
        </a:prstGeom>
        <a:gradFill rotWithShape="0">
          <a:gsLst>
            <a:gs pos="0">
              <a:schemeClr val="accent5">
                <a:hueOff val="6010699"/>
                <a:satOff val="-26380"/>
                <a:lumOff val="7843"/>
                <a:alphaOff val="0"/>
                <a:tint val="96000"/>
                <a:lumMod val="104000"/>
              </a:schemeClr>
            </a:gs>
            <a:gs pos="100000">
              <a:schemeClr val="accent5">
                <a:hueOff val="6010699"/>
                <a:satOff val="-26380"/>
                <a:lumOff val="7843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Navigation</a:t>
          </a:r>
          <a:endParaRPr lang="en-US" sz="900" kern="1200"/>
        </a:p>
      </dsp:txBody>
      <dsp:txXfrm>
        <a:off x="1897527" y="779121"/>
        <a:ext cx="764349" cy="764349"/>
      </dsp:txXfrm>
    </dsp:sp>
    <dsp:sp modelId="{B89F75CC-56D8-444D-A351-0F6C5EEE2132}">
      <dsp:nvSpPr>
        <dsp:cNvPr id="0" name=""/>
        <dsp:cNvSpPr/>
      </dsp:nvSpPr>
      <dsp:spPr>
        <a:xfrm rot="20250000">
          <a:off x="2878007" y="671721"/>
          <a:ext cx="286507" cy="3648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6010699"/>
                <a:satOff val="-26380"/>
                <a:lumOff val="7843"/>
                <a:alphaOff val="0"/>
                <a:tint val="96000"/>
                <a:lumMod val="104000"/>
              </a:schemeClr>
            </a:gs>
            <a:gs pos="100000">
              <a:schemeClr val="accent5">
                <a:hueOff val="6010699"/>
                <a:satOff val="-26380"/>
                <a:lumOff val="7843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2881278" y="761131"/>
        <a:ext cx="200555" cy="218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D7F705D0-1E07-43DA-9DEE-61CB9C1AE65B}" type="datetimeFigureOut">
              <a:rPr lang="ar-EG" smtClean="0"/>
              <a:t>12/10/1438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6FFD8A7-E059-4A96-A6D1-A161F40D1A1E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21816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FD8A7-E059-4A96-A6D1-A161F40D1A1E}" type="slidenum">
              <a:rPr lang="ar-EG" smtClean="0"/>
              <a:t>11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204569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CEDF-DCD3-4E8F-99E1-1568526C215A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48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05B1C-E8CC-4D12-8606-7AF8D4D1B387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122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5CF3-6D73-4ED5-BCFB-C48769ACF85D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233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3B82D-965A-4112-BB9D-7562D0012D3E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405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70A70-D077-4A32-A757-CF7B8B8EBB6A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50995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7927-A206-4491-B4DC-7A4014751888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278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166C1-53C7-4341-A834-AA8636A04B57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906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8FBC1-D2C8-454D-B0B7-E61282D10BBB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38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83C0-6B20-4C8B-B3E4-FD7A9139D0DE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354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D25E6-9925-4BFE-8D11-EBB03C9605AF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749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D0C09-09FE-4ECA-BB85-0CB88FC71537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993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FF037-F634-4586-ADEC-3D75214D0ED5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738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6F81-F381-41B6-995C-EA7937AED251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58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FE0B-981B-413A-9079-59A284004489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97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8115E-BB14-4C03-839C-B010CF85CA47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335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B29D-922B-4108-8EBB-F3978D06EA38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868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DEAFC-3610-4F78-9207-FAC14916A45C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302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5" r:id="rId16"/>
  </p:sldLayoutIdLst>
  <p:hf hdr="0" ftr="0"/>
  <p:txStyles>
    <p:titleStyle>
      <a:lvl1pPr algn="l" defTabSz="457200" rtl="1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96215"/>
            <a:ext cx="8915399" cy="2176529"/>
          </a:xfrm>
        </p:spPr>
        <p:txBody>
          <a:bodyPr>
            <a:normAutofit fontScale="90000"/>
          </a:bodyPr>
          <a:lstStyle/>
          <a:p>
            <a:r>
              <a:rPr lang="en-US" dirty="0"/>
              <a:t>Benha University </a:t>
            </a:r>
            <a:r>
              <a:rPr lang="en-US" dirty="0" smtClean="0"/>
              <a:t>Mobile Application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2016-2017</a:t>
            </a:r>
            <a:endParaRPr lang="ar-E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7393" y="2613728"/>
            <a:ext cx="8915399" cy="3993134"/>
          </a:xfrm>
        </p:spPr>
        <p:txBody>
          <a:bodyPr>
            <a:normAutofit/>
          </a:bodyPr>
          <a:lstStyle/>
          <a:p>
            <a:r>
              <a:rPr lang="en-US" sz="2000" b="1" dirty="0"/>
              <a:t>Project </a:t>
            </a:r>
            <a:r>
              <a:rPr lang="en-US" sz="2000" b="1" dirty="0" smtClean="0"/>
              <a:t>Mentor:                                                             Project </a:t>
            </a:r>
            <a:r>
              <a:rPr lang="en-US" sz="2000" b="1" dirty="0"/>
              <a:t>Mentor:</a:t>
            </a:r>
            <a:r>
              <a:rPr lang="ar-EG" sz="2000" b="1" dirty="0" smtClean="0"/>
              <a:t>  </a:t>
            </a:r>
            <a:endParaRPr lang="en-US" sz="2000" b="1" dirty="0" smtClean="0"/>
          </a:p>
          <a:p>
            <a:r>
              <a:rPr lang="en-US" sz="2000" b="1" dirty="0"/>
              <a:t>Dr. Ahmed </a:t>
            </a:r>
            <a:r>
              <a:rPr lang="en-US" sz="2000" b="1" dirty="0" err="1" smtClean="0"/>
              <a:t>Bayoumi</a:t>
            </a:r>
            <a:r>
              <a:rPr lang="en-US" sz="2000" b="1" dirty="0" smtClean="0"/>
              <a:t>                                                     Dr</a:t>
            </a:r>
            <a:r>
              <a:rPr lang="en-US" sz="2000" b="1" dirty="0"/>
              <a:t>. Shady </a:t>
            </a:r>
            <a:r>
              <a:rPr lang="en-US" sz="2000" b="1" dirty="0" err="1"/>
              <a:t>Yahia</a:t>
            </a:r>
            <a:endParaRPr lang="en-US" sz="2000" b="1" dirty="0"/>
          </a:p>
          <a:p>
            <a:r>
              <a:rPr lang="ar-EG" sz="2000" b="1" dirty="0" smtClean="0"/>
              <a:t>  </a:t>
            </a:r>
            <a:endParaRPr lang="en-US" sz="2000" b="1" dirty="0"/>
          </a:p>
          <a:p>
            <a:r>
              <a:rPr lang="en-US" sz="2000" b="1" dirty="0" smtClean="0"/>
              <a:t> </a:t>
            </a:r>
            <a:r>
              <a:rPr lang="en-US" sz="2000" b="1" dirty="0" smtClean="0">
                <a:solidFill>
                  <a:schemeClr val="tx1"/>
                </a:solidFill>
              </a:rPr>
              <a:t>Team </a:t>
            </a:r>
            <a:r>
              <a:rPr lang="en-US" sz="2000" b="1" dirty="0">
                <a:solidFill>
                  <a:schemeClr val="tx1"/>
                </a:solidFill>
              </a:rPr>
              <a:t>Members:</a:t>
            </a:r>
          </a:p>
          <a:p>
            <a:r>
              <a:rPr lang="en-US" sz="2000" b="1" dirty="0"/>
              <a:t>Ahmed Nabil </a:t>
            </a:r>
            <a:r>
              <a:rPr lang="en-US" sz="2000" b="1" dirty="0" err="1"/>
              <a:t>Hosny</a:t>
            </a:r>
            <a:r>
              <a:rPr lang="en-US" sz="2000" b="1" dirty="0"/>
              <a:t> </a:t>
            </a:r>
            <a:r>
              <a:rPr lang="en-US" sz="2000" b="1" dirty="0" err="1"/>
              <a:t>Abd</a:t>
            </a:r>
            <a:r>
              <a:rPr lang="en-US" sz="2000" b="1" dirty="0"/>
              <a:t> EL-</a:t>
            </a:r>
            <a:r>
              <a:rPr lang="en-US" sz="2000" b="1" dirty="0" err="1"/>
              <a:t>Motaleb</a:t>
            </a:r>
            <a:endParaRPr lang="en-US" sz="2000" b="1" dirty="0"/>
          </a:p>
          <a:p>
            <a:r>
              <a:rPr lang="en-US" sz="2000" b="1" dirty="0" err="1"/>
              <a:t>Bassma</a:t>
            </a:r>
            <a:r>
              <a:rPr lang="en-US" sz="2000" b="1" dirty="0"/>
              <a:t> Ali El-Den </a:t>
            </a:r>
            <a:r>
              <a:rPr lang="en-US" sz="2000" b="1" dirty="0" err="1"/>
              <a:t>Yahia</a:t>
            </a:r>
            <a:r>
              <a:rPr lang="en-US" sz="2000" b="1" dirty="0"/>
              <a:t> Ali</a:t>
            </a:r>
          </a:p>
          <a:p>
            <a:r>
              <a:rPr lang="en-US" sz="2000" b="1" dirty="0"/>
              <a:t>Kareem Mohammed </a:t>
            </a:r>
            <a:r>
              <a:rPr lang="en-US" sz="2000" b="1" dirty="0" err="1"/>
              <a:t>Tawfeek</a:t>
            </a:r>
            <a:r>
              <a:rPr lang="en-US" sz="2000" b="1" dirty="0"/>
              <a:t> Mohammed</a:t>
            </a:r>
          </a:p>
          <a:p>
            <a:r>
              <a:rPr lang="en-US" sz="2000" b="1" dirty="0"/>
              <a:t>Mahmoud Mohammed </a:t>
            </a:r>
            <a:r>
              <a:rPr lang="en-US" sz="2000" b="1" dirty="0" err="1"/>
              <a:t>Taha</a:t>
            </a:r>
            <a:endParaRPr lang="en-US" sz="2000" b="1" dirty="0"/>
          </a:p>
          <a:p>
            <a:r>
              <a:rPr lang="en-US" sz="2000" b="1" dirty="0" err="1"/>
              <a:t>Manal</a:t>
            </a:r>
            <a:r>
              <a:rPr lang="en-US" sz="2000" b="1" dirty="0"/>
              <a:t> </a:t>
            </a:r>
            <a:r>
              <a:rPr lang="en-US" sz="2000" b="1" dirty="0" err="1"/>
              <a:t>Hesham</a:t>
            </a:r>
            <a:r>
              <a:rPr lang="en-US" sz="2000" b="1" dirty="0"/>
              <a:t> Hassan </a:t>
            </a:r>
            <a:r>
              <a:rPr lang="en-US" sz="2000" b="1" dirty="0" err="1"/>
              <a:t>Korany</a:t>
            </a:r>
            <a:r>
              <a:rPr lang="en-US" sz="2000" b="1" dirty="0"/>
              <a:t>                                          </a:t>
            </a:r>
            <a:endParaRPr lang="en-US" sz="1600" b="1" dirty="0"/>
          </a:p>
          <a:p>
            <a:endParaRPr lang="en-US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E3BD-DEF0-4484-9092-E63D53C07763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464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Indoor Navigation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400" dirty="0"/>
              <a:t>Each </a:t>
            </a:r>
            <a:r>
              <a:rPr lang="en-US" sz="2400" dirty="0" smtClean="0"/>
              <a:t>college </a:t>
            </a:r>
            <a:r>
              <a:rPr lang="en-US" sz="2400" dirty="0"/>
              <a:t>has a lot of classes , rooms and floors this can cause long time to get </a:t>
            </a:r>
            <a:r>
              <a:rPr lang="en-US" sz="2400" dirty="0" smtClean="0"/>
              <a:t>To </a:t>
            </a:r>
            <a:r>
              <a:rPr lang="en-US" sz="2400" dirty="0"/>
              <a:t>your destination </a:t>
            </a:r>
            <a:r>
              <a:rPr lang="en-US" sz="2400" dirty="0" smtClean="0"/>
              <a:t>class</a:t>
            </a:r>
          </a:p>
          <a:p>
            <a:pPr algn="l" rtl="0"/>
            <a:r>
              <a:rPr lang="en-US" sz="2400" dirty="0"/>
              <a:t>Using our App will help to provide data, route and instruction to reach any </a:t>
            </a:r>
            <a:r>
              <a:rPr lang="en-US" sz="2400" dirty="0" smtClean="0"/>
              <a:t>location </a:t>
            </a:r>
            <a:r>
              <a:rPr lang="en-US" sz="2400" dirty="0"/>
              <a:t>in your local </a:t>
            </a:r>
            <a:r>
              <a:rPr lang="en-US" sz="2400" dirty="0" smtClean="0"/>
              <a:t>college </a:t>
            </a:r>
            <a:r>
              <a:rPr lang="en-US" sz="2400" dirty="0"/>
              <a:t>without using internet or GPS</a:t>
            </a:r>
            <a:endParaRPr lang="ar-E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9A720-1D0B-4E0F-8A35-FB5AEB900211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15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Indoor Navigation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9825" y="1724005"/>
            <a:ext cx="8915400" cy="3777622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An indoor positioning system (IPS) is a system to locate objects or people </a:t>
            </a:r>
            <a:r>
              <a:rPr lang="en-US" sz="2000" dirty="0" smtClean="0"/>
              <a:t> inside </a:t>
            </a:r>
            <a:r>
              <a:rPr lang="en-US" sz="2000" dirty="0"/>
              <a:t>a building using radio waves, magnetic fields, acoustic signals, or other </a:t>
            </a:r>
            <a:r>
              <a:rPr lang="en-US" sz="2000" dirty="0" smtClean="0"/>
              <a:t>sensory </a:t>
            </a:r>
            <a:r>
              <a:rPr lang="en-US" sz="2000" dirty="0"/>
              <a:t>information collected by mobile devices. </a:t>
            </a:r>
            <a:endParaRPr lang="en-US" sz="2000" dirty="0" smtClean="0"/>
          </a:p>
          <a:p>
            <a:pPr algn="l" rtl="0"/>
            <a:r>
              <a:rPr lang="en-US" sz="2000" dirty="0" smtClean="0"/>
              <a:t>There </a:t>
            </a:r>
            <a:r>
              <a:rPr lang="en-US" sz="2000" dirty="0"/>
              <a:t>are several </a:t>
            </a:r>
            <a:r>
              <a:rPr lang="en-US" sz="2000" dirty="0" smtClean="0"/>
              <a:t>commercial </a:t>
            </a:r>
            <a:r>
              <a:rPr lang="en-US" sz="2000" dirty="0"/>
              <a:t>systems on the market, but there is no standard for an IPS system</a:t>
            </a:r>
            <a:endParaRPr lang="ar-EG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369" y="4297724"/>
            <a:ext cx="5475589" cy="241777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C24C-FFD9-4C61-8648-9DFA197ABEC2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68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start Activity of Indoor Navigation</a:t>
            </a:r>
            <a:endParaRPr lang="ar-EG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889" y="1264555"/>
            <a:ext cx="4117074" cy="534792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1959-775F-4299-8C41-C1BEFECE3005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64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to use GPS …?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400" dirty="0"/>
              <a:t>Global navigation satellite systems (GPS or GNSS) are generally not suitable </a:t>
            </a:r>
            <a:r>
              <a:rPr lang="en-US" sz="2400" dirty="0" smtClean="0"/>
              <a:t>to </a:t>
            </a:r>
            <a:r>
              <a:rPr lang="en-US" sz="2400" dirty="0"/>
              <a:t>establish indoor </a:t>
            </a:r>
            <a:r>
              <a:rPr lang="en-US" sz="2400" dirty="0" smtClean="0"/>
              <a:t>locations</a:t>
            </a:r>
          </a:p>
          <a:p>
            <a:pPr algn="l" rtl="0"/>
            <a:r>
              <a:rPr lang="en-US" sz="2400" dirty="0" smtClean="0"/>
              <a:t>Microwaves </a:t>
            </a:r>
            <a:r>
              <a:rPr lang="en-US" sz="2400" dirty="0"/>
              <a:t>will be attenuated </a:t>
            </a:r>
            <a:r>
              <a:rPr lang="en-US" sz="2400" dirty="0" smtClean="0"/>
              <a:t>and scattered </a:t>
            </a:r>
            <a:r>
              <a:rPr lang="en-US" sz="2400" dirty="0"/>
              <a:t>by roofs, walls and other objects</a:t>
            </a:r>
            <a:r>
              <a:rPr lang="en-US" sz="2400" dirty="0" smtClean="0"/>
              <a:t>.</a:t>
            </a:r>
          </a:p>
          <a:p>
            <a:pPr algn="l" rtl="0"/>
            <a:endParaRPr lang="ar-EG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CB85F-92FD-4502-877B-FE1BA71A0B76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45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building model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400" dirty="0"/>
              <a:t>This idea that we can represent any </a:t>
            </a:r>
            <a:r>
              <a:rPr lang="en-US" sz="2400" dirty="0" smtClean="0"/>
              <a:t>college </a:t>
            </a:r>
            <a:r>
              <a:rPr lang="en-US" sz="2400" dirty="0"/>
              <a:t>programmatically as a graph of </a:t>
            </a:r>
            <a:r>
              <a:rPr lang="en-US" sz="2400" dirty="0" smtClean="0"/>
              <a:t> nodes </a:t>
            </a:r>
          </a:p>
          <a:p>
            <a:pPr algn="l" rtl="0"/>
            <a:r>
              <a:rPr lang="en-US" sz="2400" dirty="0"/>
              <a:t>E</a:t>
            </a:r>
            <a:r>
              <a:rPr lang="en-US" sz="2400" dirty="0" smtClean="0"/>
              <a:t>ach </a:t>
            </a:r>
            <a:r>
              <a:rPr lang="en-US" sz="2400" dirty="0"/>
              <a:t>node is one of the classes </a:t>
            </a:r>
            <a:endParaRPr lang="en-US" sz="2400" dirty="0" smtClean="0"/>
          </a:p>
          <a:p>
            <a:pPr algn="l" rtl="0"/>
            <a:r>
              <a:rPr lang="en-US" sz="2400" dirty="0"/>
              <a:t>T</a:t>
            </a:r>
            <a:r>
              <a:rPr lang="en-US" sz="2400" dirty="0" smtClean="0"/>
              <a:t>he </a:t>
            </a:r>
            <a:r>
              <a:rPr lang="en-US" sz="2400" dirty="0"/>
              <a:t>cost between nodes </a:t>
            </a:r>
            <a:r>
              <a:rPr lang="en-US" sz="2400" dirty="0" smtClean="0"/>
              <a:t>indicates the </a:t>
            </a:r>
            <a:r>
              <a:rPr lang="en-US" sz="2400" dirty="0"/>
              <a:t>distance , upstairs and downstairs </a:t>
            </a:r>
            <a:r>
              <a:rPr lang="en-US" sz="2400" dirty="0" smtClean="0"/>
              <a:t>between </a:t>
            </a:r>
            <a:r>
              <a:rPr lang="en-US" sz="2400" dirty="0"/>
              <a:t>the </a:t>
            </a:r>
            <a:r>
              <a:rPr lang="en-US" sz="2400" dirty="0" smtClean="0"/>
              <a:t>classes</a:t>
            </a:r>
          </a:p>
          <a:p>
            <a:pPr algn="l" rtl="0"/>
            <a:r>
              <a:rPr lang="en-US" sz="2400" dirty="0" smtClean="0"/>
              <a:t>Euclidean heuristic function</a:t>
            </a:r>
            <a:endParaRPr lang="ar-EG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0EBA-8610-4AFC-B983-2AA6FEEF78CA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509" y="3895106"/>
            <a:ext cx="3009316" cy="283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1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Techniques used in indoor navigation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721922"/>
            <a:ext cx="8915400" cy="4189300"/>
          </a:xfrm>
        </p:spPr>
        <p:txBody>
          <a:bodyPr>
            <a:noAutofit/>
          </a:bodyPr>
          <a:lstStyle/>
          <a:p>
            <a:pPr algn="l" rtl="0"/>
            <a:r>
              <a:rPr lang="en-US" sz="2400" dirty="0"/>
              <a:t>A-star search </a:t>
            </a:r>
            <a:r>
              <a:rPr lang="en-US" sz="2400" dirty="0" smtClean="0"/>
              <a:t>technique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400" dirty="0"/>
              <a:t>As a good way to fine the best route between the source and the destination is </a:t>
            </a:r>
            <a:r>
              <a:rPr lang="en-US" sz="2400" dirty="0" smtClean="0"/>
              <a:t>to </a:t>
            </a:r>
            <a:r>
              <a:rPr lang="en-US" sz="2400" dirty="0"/>
              <a:t>use the A-star search </a:t>
            </a:r>
            <a:r>
              <a:rPr lang="en-US" sz="2400" dirty="0" smtClean="0"/>
              <a:t>technique</a:t>
            </a:r>
          </a:p>
          <a:p>
            <a:pPr algn="l" rtl="0"/>
            <a:r>
              <a:rPr lang="en-US" sz="2400" dirty="0"/>
              <a:t>Optical Character </a:t>
            </a:r>
            <a:r>
              <a:rPr lang="en-US" sz="2400" dirty="0" smtClean="0"/>
              <a:t>Recognition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400" dirty="0"/>
              <a:t>Some new student are not aware with the addressing system of the classes so </a:t>
            </a:r>
            <a:r>
              <a:rPr lang="en-US" sz="2400" dirty="0" smtClean="0"/>
              <a:t>we </a:t>
            </a:r>
            <a:r>
              <a:rPr lang="en-US" sz="2400" dirty="0"/>
              <a:t>help them by OCR system 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400" dirty="0" smtClean="0"/>
              <a:t>So </a:t>
            </a:r>
            <a:r>
              <a:rPr lang="en-US" sz="2400" dirty="0"/>
              <a:t>they need only to use this system to take a photo to name plate of their </a:t>
            </a:r>
            <a:r>
              <a:rPr lang="en-US" sz="2400" dirty="0" smtClean="0"/>
              <a:t>current </a:t>
            </a:r>
            <a:r>
              <a:rPr lang="en-US" sz="2400" dirty="0"/>
              <a:t>location and our system will lead them</a:t>
            </a:r>
            <a:endParaRPr lang="en-US" sz="2400" dirty="0" smtClean="0"/>
          </a:p>
          <a:p>
            <a:pPr algn="l" rtl="0">
              <a:buFont typeface="Arial" panose="020B0604020202020204" pitchFamily="34" charset="0"/>
              <a:buChar char="•"/>
            </a:pPr>
            <a:endParaRPr lang="ar-EG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64C1E-7111-43A1-B52A-A50BF813E7CE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11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used OCR Android library to read class names</a:t>
            </a:r>
            <a:endParaRPr lang="ar-EG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383" y="2220259"/>
            <a:ext cx="5640085" cy="359491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5F51-2171-46AE-8591-D23D1C41BD37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10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for OCR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400" dirty="0"/>
              <a:t>A data file is required for every language you want to recognize. For English, </a:t>
            </a:r>
          </a:p>
          <a:p>
            <a:pPr algn="l" rtl="0"/>
            <a:r>
              <a:rPr lang="en-US" sz="2400" dirty="0" smtClean="0"/>
              <a:t>This </a:t>
            </a:r>
            <a:r>
              <a:rPr lang="en-US" sz="2400" dirty="0"/>
              <a:t>data file is included in the application assets and is automatically installed </a:t>
            </a:r>
            <a:r>
              <a:rPr lang="en-US" sz="2400" dirty="0" smtClean="0"/>
              <a:t>when </a:t>
            </a:r>
            <a:r>
              <a:rPr lang="en-US" sz="2400" dirty="0"/>
              <a:t>the app is first run.</a:t>
            </a:r>
            <a:endParaRPr lang="ar-EG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B535-F592-48D3-83EC-5F04E1573AAF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62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1050" y="624110"/>
            <a:ext cx="8911687" cy="1280890"/>
          </a:xfrm>
        </p:spPr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Tesseract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2400" dirty="0"/>
              <a:t>The first step is a connected component analysis in which outlines of the </a:t>
            </a:r>
            <a:r>
              <a:rPr lang="en-US" sz="2400" dirty="0" smtClean="0"/>
              <a:t>components </a:t>
            </a:r>
            <a:r>
              <a:rPr lang="en-US" sz="2400" dirty="0"/>
              <a:t>are stored.</a:t>
            </a:r>
          </a:p>
          <a:p>
            <a:pPr algn="l" rtl="0"/>
            <a:r>
              <a:rPr lang="en-US" sz="2400" dirty="0" smtClean="0"/>
              <a:t>This </a:t>
            </a:r>
            <a:r>
              <a:rPr lang="en-US" sz="2400" dirty="0"/>
              <a:t>is a computationally expensive design decision at the time, but has a </a:t>
            </a:r>
            <a:r>
              <a:rPr lang="en-US" sz="2400" dirty="0" smtClean="0"/>
              <a:t>significant advantage</a:t>
            </a:r>
          </a:p>
          <a:p>
            <a:pPr algn="l" rtl="0"/>
            <a:r>
              <a:rPr lang="en-US" sz="2400" dirty="0"/>
              <a:t>B</a:t>
            </a:r>
            <a:r>
              <a:rPr lang="en-US" sz="2400" dirty="0" smtClean="0"/>
              <a:t>y </a:t>
            </a:r>
            <a:r>
              <a:rPr lang="en-US" sz="2400" dirty="0"/>
              <a:t>inspection of the nesting of outlines, and the number </a:t>
            </a:r>
            <a:r>
              <a:rPr lang="en-US" sz="2400" dirty="0" smtClean="0"/>
              <a:t>of </a:t>
            </a:r>
            <a:r>
              <a:rPr lang="en-US" sz="2400" dirty="0"/>
              <a:t>child and grandchild outlines, it is simple to detect inverse text and </a:t>
            </a:r>
            <a:r>
              <a:rPr lang="en-US" sz="2400" dirty="0" smtClean="0"/>
              <a:t>recognize </a:t>
            </a:r>
            <a:r>
              <a:rPr lang="en-US" sz="2400" dirty="0"/>
              <a:t>it as easily as black-on-white text.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83C0-6B20-4C8B-B3E4-FD7A9139D0DE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7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requirement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US" sz="2400" dirty="0"/>
              <a:t>Android version 2.2 and Higher </a:t>
            </a:r>
            <a:r>
              <a:rPr lang="en-US" sz="2400" dirty="0" smtClean="0"/>
              <a:t>version</a:t>
            </a:r>
          </a:p>
          <a:p>
            <a:pPr algn="l" rtl="0"/>
            <a:r>
              <a:rPr lang="en-US" sz="2400" dirty="0"/>
              <a:t>Standard Development Kit(SDK)</a:t>
            </a:r>
          </a:p>
          <a:p>
            <a:pPr algn="l" rtl="0"/>
            <a:r>
              <a:rPr lang="en-US" sz="2400" dirty="0"/>
              <a:t>Android Studio ,JDK</a:t>
            </a:r>
          </a:p>
          <a:p>
            <a:pPr algn="l" rtl="0"/>
            <a:r>
              <a:rPr lang="en-US" sz="2400" dirty="0"/>
              <a:t>internet</a:t>
            </a:r>
          </a:p>
          <a:p>
            <a:pPr marL="342900" lvl="2" indent="-342900" algn="l" rtl="0"/>
            <a:r>
              <a:rPr lang="en-US" sz="2400" dirty="0"/>
              <a:t>CAMERA</a:t>
            </a:r>
          </a:p>
          <a:p>
            <a:pPr marL="342900" lvl="2" indent="-342900" algn="l" rtl="0"/>
            <a:r>
              <a:rPr lang="en-US" sz="2400" dirty="0"/>
              <a:t>MEMMORY_ACSESS</a:t>
            </a:r>
          </a:p>
          <a:p>
            <a:pPr marL="342900" lvl="2" indent="-342900" algn="l" rtl="0"/>
            <a:r>
              <a:rPr lang="en-US" sz="2400" dirty="0" smtClean="0"/>
              <a:t>ACCELOROMETER</a:t>
            </a:r>
          </a:p>
          <a:p>
            <a:pPr marL="342900" lvl="2" indent="-342900" algn="l" rtl="0"/>
            <a:r>
              <a:rPr lang="en-US" sz="2400" dirty="0" smtClean="0"/>
              <a:t>Some software </a:t>
            </a:r>
            <a:r>
              <a:rPr lang="en-US" sz="2400" dirty="0" smtClean="0">
                <a:sym typeface="Wingdings" pitchFamily="2" charset="2"/>
              </a:rPr>
              <a:t> </a:t>
            </a:r>
            <a:r>
              <a:rPr lang="en-US" sz="2400" dirty="0" err="1" smtClean="0">
                <a:sym typeface="Wingdings" pitchFamily="2" charset="2"/>
              </a:rPr>
              <a:t>Zxing</a:t>
            </a:r>
            <a:r>
              <a:rPr lang="en-US" sz="2400" dirty="0" smtClean="0">
                <a:sym typeface="Wingdings" pitchFamily="2" charset="2"/>
              </a:rPr>
              <a:t> QR code  reader</a:t>
            </a:r>
            <a:endParaRPr lang="en-US" sz="2400" dirty="0"/>
          </a:p>
          <a:p>
            <a:pPr algn="l" rtl="0"/>
            <a:endParaRPr lang="ar-E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70EB-547C-4A8B-B483-0CB3F92F325D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5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br>
              <a:rPr lang="en-US" dirty="0" smtClean="0"/>
            </a:b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400" dirty="0"/>
              <a:t>A University APPs which can provide huge amount of data and </a:t>
            </a:r>
            <a:r>
              <a:rPr lang="en-US" sz="2400" dirty="0" smtClean="0"/>
              <a:t>benefits and </a:t>
            </a:r>
            <a:r>
              <a:rPr lang="en-US" sz="2400" dirty="0"/>
              <a:t>help students to save a lot of </a:t>
            </a:r>
            <a:r>
              <a:rPr lang="en-US" sz="2400" dirty="0" smtClean="0"/>
              <a:t>time</a:t>
            </a:r>
            <a:endParaRPr lang="ar-EG" sz="2000" dirty="0" smtClean="0"/>
          </a:p>
          <a:p>
            <a:pPr algn="l" rtl="0"/>
            <a:r>
              <a:rPr lang="en-US" sz="2400" dirty="0"/>
              <a:t>Online University APPs are much like hard copy material , news papers and have the same legal boundaries such as laws regarding privacy and copyright</a:t>
            </a:r>
            <a:r>
              <a:rPr lang="en-US" sz="2400" dirty="0" smtClean="0"/>
              <a:t>.</a:t>
            </a:r>
            <a:endParaRPr lang="ar-EG" sz="2400" dirty="0" smtClean="0"/>
          </a:p>
          <a:p>
            <a:pPr algn="l" rtl="0"/>
            <a:r>
              <a:rPr lang="en-US" sz="2400" dirty="0" err="1"/>
              <a:t>Benha</a:t>
            </a:r>
            <a:r>
              <a:rPr lang="en-US" sz="2400" dirty="0"/>
              <a:t> App has many new modules old &amp; new ones to maximize students and staff member benefits</a:t>
            </a:r>
          </a:p>
          <a:p>
            <a:pPr algn="r" rtl="0"/>
            <a:endParaRPr lang="en-US" sz="2000" dirty="0"/>
          </a:p>
          <a:p>
            <a:pPr algn="l" rtl="0"/>
            <a:endParaRPr lang="en-US" sz="2000" dirty="0"/>
          </a:p>
          <a:p>
            <a:pPr algn="r" rt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6A5AB-42C9-4E00-802B-AF6123F399AB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00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base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8811" y="2133600"/>
            <a:ext cx="4790942" cy="3777622"/>
          </a:xfrm>
        </p:spPr>
        <p:txBody>
          <a:bodyPr/>
          <a:lstStyle/>
          <a:p>
            <a:pPr algn="l" rtl="0"/>
            <a:r>
              <a:rPr lang="en-US" dirty="0"/>
              <a:t>Local data base in android, this is used in search faculties, departments, staff, courses</a:t>
            </a:r>
            <a:r>
              <a:rPr lang="en-US" dirty="0" smtClean="0"/>
              <a:t>  </a:t>
            </a:r>
            <a:endParaRPr lang="en-US" dirty="0"/>
          </a:p>
          <a:p>
            <a:pPr algn="l" rtl="0"/>
            <a:endParaRPr lang="ar-E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83C0-6B20-4C8B-B3E4-FD7A9139D0DE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052" name="Picture 4" descr="C:\Users\DELL\Desktop\New folder (4)\New folder\4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86" y="1715728"/>
            <a:ext cx="2814100" cy="441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DELL\Desktop\New folder (4)\New folder\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543" y="1551968"/>
            <a:ext cx="3022891" cy="474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Android Web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2400" dirty="0"/>
              <a:t>There is database needs to be accessed by users via </a:t>
            </a:r>
            <a:r>
              <a:rPr lang="en-US" sz="2400" dirty="0" smtClean="0"/>
              <a:t>internet Like</a:t>
            </a:r>
            <a:r>
              <a:rPr lang="en-US" sz="2400" dirty="0"/>
              <a:t>: login, upload files, </a:t>
            </a:r>
            <a:r>
              <a:rPr lang="en-US" sz="2400" dirty="0" smtClean="0"/>
              <a:t>notification, so </a:t>
            </a:r>
            <a:r>
              <a:rPr lang="en-US" sz="2400" dirty="0"/>
              <a:t>this data base needs to be connected with </a:t>
            </a:r>
            <a:r>
              <a:rPr lang="en-US" sz="2400" dirty="0" smtClean="0"/>
              <a:t>server</a:t>
            </a:r>
            <a:endParaRPr lang="en-US" sz="2400" dirty="0"/>
          </a:p>
          <a:p>
            <a:pPr algn="l" rtl="0"/>
            <a:r>
              <a:rPr lang="en-US" sz="2400" dirty="0" smtClean="0"/>
              <a:t>Server </a:t>
            </a:r>
            <a:r>
              <a:rPr lang="en-US" sz="2400" dirty="0"/>
              <a:t>receives data from android to store it </a:t>
            </a:r>
            <a:r>
              <a:rPr lang="en-US" sz="2400" dirty="0" smtClean="0"/>
              <a:t>in</a:t>
            </a:r>
          </a:p>
          <a:p>
            <a:pPr algn="l" rtl="0"/>
            <a:r>
              <a:rPr lang="en-US" sz="2400" dirty="0" smtClean="0"/>
              <a:t>SQL </a:t>
            </a:r>
            <a:r>
              <a:rPr lang="en-US" sz="2400" dirty="0"/>
              <a:t>server or to verify if this data is correct or not from </a:t>
            </a:r>
            <a:r>
              <a:rPr lang="en-US" sz="2400" dirty="0" smtClean="0"/>
              <a:t>SQL </a:t>
            </a:r>
            <a:r>
              <a:rPr lang="en-US" sz="2400" dirty="0"/>
              <a:t>server database then return response to the client </a:t>
            </a:r>
          </a:p>
          <a:p>
            <a:pPr algn="l" rtl="0"/>
            <a:r>
              <a:rPr lang="en-US" sz="2400" dirty="0" smtClean="0"/>
              <a:t>Alive </a:t>
            </a:r>
            <a:r>
              <a:rPr lang="en-US" sz="2400" dirty="0"/>
              <a:t>server is the server of university but we do not use </a:t>
            </a:r>
            <a:r>
              <a:rPr lang="en-US" sz="2400" dirty="0" smtClean="0"/>
              <a:t>it. and for </a:t>
            </a:r>
            <a:r>
              <a:rPr lang="en-US" sz="2400" dirty="0"/>
              <a:t>testing we used tomcat server that is connected to </a:t>
            </a:r>
            <a:r>
              <a:rPr lang="en-US" sz="2400" dirty="0" smtClean="0"/>
              <a:t>SQL server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83C0-6B20-4C8B-B3E4-FD7A9139D0DE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54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Up</a:t>
            </a:r>
            <a:endParaRPr lang="ar-E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83C0-6B20-4C8B-B3E4-FD7A9139D0DE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074" name="Picture 2" descr="C:\Users\DELL\Desktop\New folder (4)\New folder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713" y="755650"/>
            <a:ext cx="3595687" cy="564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Doctor </a:t>
            </a:r>
            <a:r>
              <a:rPr lang="en-US" dirty="0" smtClean="0"/>
              <a:t>home page – upload data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83C0-6B20-4C8B-B3E4-FD7A9139D0DE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098" name="Picture 2" descr="C:\Users\DELL\Desktop\New folder (4)\New folder\3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130" y="1463996"/>
            <a:ext cx="3378241" cy="529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15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4178" y="2026723"/>
            <a:ext cx="2873438" cy="3777622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on the other hand student can get the notification of particular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83C0-6B20-4C8B-B3E4-FD7A9139D0DE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122" name="Picture 2" descr="C:\Users\DELL\Desktop\New folder (4)\New folder\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438" y="612775"/>
            <a:ext cx="3595687" cy="564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15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Maps</a:t>
            </a:r>
            <a:br>
              <a:rPr lang="en-US" dirty="0" smtClean="0"/>
            </a:b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400" dirty="0"/>
              <a:t>Each university has many  </a:t>
            </a:r>
            <a:r>
              <a:rPr lang="en-US" sz="2400" dirty="0" smtClean="0"/>
              <a:t>colleges </a:t>
            </a:r>
            <a:r>
              <a:rPr lang="en-US" sz="2400" dirty="0"/>
              <a:t>and each </a:t>
            </a:r>
            <a:r>
              <a:rPr lang="en-US" sz="2400" dirty="0" smtClean="0"/>
              <a:t>college </a:t>
            </a:r>
            <a:r>
              <a:rPr lang="en-US" sz="2400" dirty="0"/>
              <a:t>has </a:t>
            </a:r>
            <a:r>
              <a:rPr lang="en-US" sz="2400" dirty="0" smtClean="0"/>
              <a:t>many </a:t>
            </a:r>
            <a:r>
              <a:rPr lang="en-US" sz="2400" dirty="0"/>
              <a:t>buildings</a:t>
            </a:r>
            <a:r>
              <a:rPr lang="en-US" sz="2400" dirty="0" smtClean="0"/>
              <a:t>,</a:t>
            </a:r>
          </a:p>
          <a:p>
            <a:pPr algn="l" rtl="0"/>
            <a:r>
              <a:rPr lang="en-US" sz="2400" dirty="0" smtClean="0"/>
              <a:t>We </a:t>
            </a:r>
            <a:r>
              <a:rPr lang="en-US" sz="2400" dirty="0"/>
              <a:t>worked to </a:t>
            </a:r>
            <a:r>
              <a:rPr lang="en-US" sz="2400" dirty="0" smtClean="0"/>
              <a:t>help </a:t>
            </a:r>
            <a:r>
              <a:rPr lang="en-US" sz="2400" dirty="0"/>
              <a:t>students reach their </a:t>
            </a:r>
            <a:r>
              <a:rPr lang="en-US" sz="2400" dirty="0" smtClean="0"/>
              <a:t>destination</a:t>
            </a:r>
          </a:p>
          <a:p>
            <a:pPr marL="0" indent="0" algn="l" rtl="0">
              <a:buNone/>
            </a:pPr>
            <a:r>
              <a:rPr lang="en-US" sz="2400" dirty="0" smtClean="0"/>
              <a:t> </a:t>
            </a:r>
            <a:r>
              <a:rPr lang="en-US" sz="2400" dirty="0"/>
              <a:t>building easily by GPS, Google maps and so on</a:t>
            </a:r>
            <a:endParaRPr lang="ar-EG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B10B-A84D-49F5-B69C-B378497A271F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715293"/>
          </a:xfrm>
        </p:spPr>
        <p:txBody>
          <a:bodyPr/>
          <a:lstStyle/>
          <a:p>
            <a:r>
              <a:rPr lang="en-US" dirty="0"/>
              <a:t>Maps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51958" y="1681110"/>
            <a:ext cx="4124250" cy="4301363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list of all </a:t>
            </a:r>
            <a:r>
              <a:rPr lang="en-US" sz="2400" dirty="0" smtClean="0"/>
              <a:t>colleges </a:t>
            </a:r>
            <a:r>
              <a:rPr lang="en-US" sz="2400" dirty="0"/>
              <a:t>to help </a:t>
            </a:r>
            <a:r>
              <a:rPr lang="en-US" sz="2400" dirty="0" smtClean="0"/>
              <a:t>student choose </a:t>
            </a:r>
            <a:r>
              <a:rPr lang="en-US" sz="2400" dirty="0" smtClean="0"/>
              <a:t>college </a:t>
            </a:r>
            <a:r>
              <a:rPr lang="en-US" sz="2400" dirty="0"/>
              <a:t>he </a:t>
            </a:r>
            <a:r>
              <a:rPr lang="en-US" sz="2400" dirty="0" smtClean="0"/>
              <a:t>wants </a:t>
            </a:r>
            <a:r>
              <a:rPr lang="en-US" sz="2400" dirty="0"/>
              <a:t>to </a:t>
            </a:r>
            <a:r>
              <a:rPr lang="en-US" sz="2400" dirty="0" smtClean="0"/>
              <a:t>reach</a:t>
            </a:r>
          </a:p>
          <a:p>
            <a:pPr algn="l" rtl="0"/>
            <a:r>
              <a:rPr lang="en-US" sz="2400" dirty="0"/>
              <a:t>On clicking on any </a:t>
            </a:r>
            <a:r>
              <a:rPr lang="en-US" sz="2400" dirty="0" smtClean="0"/>
              <a:t>college </a:t>
            </a:r>
            <a:r>
              <a:rPr lang="en-US" sz="2400" dirty="0"/>
              <a:t>name it will navigate to its location on Google maps </a:t>
            </a:r>
            <a:endParaRPr lang="ar-EG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7618259" y="1431729"/>
            <a:ext cx="4313864" cy="4293985"/>
          </a:xfrm>
        </p:spPr>
        <p:txBody>
          <a:bodyPr/>
          <a:lstStyle/>
          <a:p>
            <a:pPr algn="l" rtl="0"/>
            <a:r>
              <a:rPr lang="en-US" dirty="0"/>
              <a:t> </a:t>
            </a:r>
            <a:r>
              <a:rPr lang="en-US" sz="2000" dirty="0"/>
              <a:t>Google Map navigation to help student reach his destination</a:t>
            </a:r>
            <a:endParaRPr lang="ar-EG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633" y="2797392"/>
            <a:ext cx="3594919" cy="43276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28" y="2591331"/>
            <a:ext cx="3594919" cy="4533709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ED183-DAC5-433E-8358-9EA86682C17F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7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 time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043" y="2121725"/>
            <a:ext cx="2647806" cy="3777622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 smtClean="0"/>
              <a:t>We also added news timeline to get more interactions from users of App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83C0-6B20-4C8B-B3E4-FD7A9139D0DE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146" name="Picture 2" descr="C:\Users\DELL\Desktop\New folder\setting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207" y="732086"/>
            <a:ext cx="3595688" cy="564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4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Calendar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383588" cy="3777622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 smtClean="0"/>
              <a:t>We have added student planner calendar to help student keep up with new events and updates in his </a:t>
            </a:r>
            <a:r>
              <a:rPr lang="en-US" sz="2400" dirty="0" smtClean="0"/>
              <a:t>college</a:t>
            </a:r>
            <a:endParaRPr lang="en-US" sz="2400" dirty="0" smtClean="0"/>
          </a:p>
          <a:p>
            <a:pPr algn="l" rtl="0"/>
            <a:r>
              <a:rPr lang="en-US" sz="2400" dirty="0" smtClean="0"/>
              <a:t>It needs to synchronize with the server of University to get new updates periodically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83C0-6B20-4C8B-B3E4-FD7A9139D0DE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67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Calendar</a:t>
            </a:r>
            <a:endParaRPr lang="ar-EG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482334" y="1741714"/>
            <a:ext cx="4313864" cy="3777622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See days with events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7280899" y="1734336"/>
            <a:ext cx="4313864" cy="3777622"/>
          </a:xfrm>
        </p:spPr>
        <p:txBody>
          <a:bodyPr/>
          <a:lstStyle/>
          <a:p>
            <a:pPr algn="l" rtl="0"/>
            <a:r>
              <a:rPr lang="en-US" sz="2000" dirty="0"/>
              <a:t>See days without events </a:t>
            </a:r>
            <a:r>
              <a:rPr lang="en-US" dirty="0"/>
              <a:t>i</a:t>
            </a:r>
            <a:endParaRPr lang="ar-E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898" y="2341660"/>
            <a:ext cx="3594919" cy="42963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332" y="2341660"/>
            <a:ext cx="3644721" cy="414820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3D0D-B28C-40C2-A250-2D706FBFDCBD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6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4800" y="624110"/>
            <a:ext cx="8911687" cy="1280890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sz="4000" dirty="0" smtClean="0"/>
              <a:t>MAL (mobile application Launchpad)</a:t>
            </a:r>
            <a:endParaRPr lang="ar-EG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69" y="2073499"/>
            <a:ext cx="7077695" cy="4005329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830FE-452B-4A59-A4D4-0E7CA5793394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03968" y="2422566"/>
            <a:ext cx="3645725" cy="313932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. Tech &amp; Innovation Track</a:t>
            </a:r>
            <a:endParaRPr lang="en-US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/>
              <a:t>Applicants can apply on their own or as part of a team consisting of at most 2 members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/>
              <a:t>Every  team </a:t>
            </a:r>
            <a:r>
              <a:rPr lang="en-US" dirty="0"/>
              <a:t>must have completed the Google-Sponsored </a:t>
            </a:r>
            <a:r>
              <a:rPr lang="en-US" dirty="0" err="1"/>
              <a:t>Udacity</a:t>
            </a:r>
            <a:r>
              <a:rPr lang="en-US" dirty="0"/>
              <a:t> </a:t>
            </a:r>
            <a:r>
              <a:rPr lang="en-US" dirty="0" smtClean="0"/>
              <a:t>Course</a:t>
            </a:r>
            <a:endParaRPr lang="en-US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/>
              <a:t>Apps must be newly created and innovative, solving a social </a:t>
            </a:r>
            <a:r>
              <a:rPr lang="en-US" dirty="0" smtClean="0"/>
              <a:t>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86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News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8569" y="2086099"/>
            <a:ext cx="7671067" cy="3777622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One of the advantages of android </a:t>
            </a:r>
            <a:r>
              <a:rPr lang="en-US" sz="2400" dirty="0" smtClean="0"/>
              <a:t>apps</a:t>
            </a:r>
          </a:p>
          <a:p>
            <a:pPr marL="0" indent="0" algn="l" rtl="0">
              <a:buNone/>
            </a:pPr>
            <a:r>
              <a:rPr lang="en-US" sz="2400" dirty="0" smtClean="0"/>
              <a:t> over </a:t>
            </a:r>
            <a:r>
              <a:rPr lang="en-US" sz="2400" dirty="0"/>
              <a:t>websites is that </a:t>
            </a:r>
            <a:r>
              <a:rPr lang="en-US" sz="2400" dirty="0" smtClean="0"/>
              <a:t>they're </a:t>
            </a:r>
            <a:r>
              <a:rPr lang="en-US" sz="2400" dirty="0"/>
              <a:t>closer to the </a:t>
            </a:r>
            <a:r>
              <a:rPr lang="en-US" sz="2400" dirty="0" smtClean="0"/>
              <a:t>user.</a:t>
            </a:r>
          </a:p>
          <a:p>
            <a:pPr algn="l" rtl="0"/>
            <a:r>
              <a:rPr lang="en-US" sz="2400" dirty="0" smtClean="0"/>
              <a:t> </a:t>
            </a:r>
            <a:r>
              <a:rPr lang="en-US" sz="2400" dirty="0"/>
              <a:t>Benha University has a news and photos gallery </a:t>
            </a:r>
            <a:r>
              <a:rPr lang="en-US" sz="2400" dirty="0" smtClean="0"/>
              <a:t>but </a:t>
            </a:r>
            <a:r>
              <a:rPr lang="en-US" sz="2400" dirty="0"/>
              <a:t>not many students are </a:t>
            </a:r>
            <a:r>
              <a:rPr lang="en-US" sz="2400" dirty="0" smtClean="0"/>
              <a:t>aware </a:t>
            </a:r>
            <a:r>
              <a:rPr lang="en-US" sz="2400" dirty="0"/>
              <a:t>of this fact, </a:t>
            </a:r>
            <a:endParaRPr lang="en-US" sz="2400" dirty="0" smtClean="0"/>
          </a:p>
          <a:p>
            <a:pPr algn="l" rtl="0"/>
            <a:r>
              <a:rPr lang="en-US" sz="2400" dirty="0" smtClean="0"/>
              <a:t>So </a:t>
            </a:r>
            <a:r>
              <a:rPr lang="en-US" sz="2400" dirty="0"/>
              <a:t>the purpose of this module is to bring </a:t>
            </a:r>
            <a:r>
              <a:rPr lang="en-US" sz="2400" dirty="0" smtClean="0"/>
              <a:t>the </a:t>
            </a:r>
            <a:r>
              <a:rPr lang="en-US" sz="2400" dirty="0"/>
              <a:t>gallery closer to </a:t>
            </a:r>
            <a:r>
              <a:rPr lang="en-US" sz="2400" dirty="0" smtClean="0"/>
              <a:t>the </a:t>
            </a:r>
            <a:r>
              <a:rPr lang="en-US" sz="2400" dirty="0"/>
              <a:t>student.</a:t>
            </a:r>
            <a:endParaRPr lang="ar-EG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597" y="971837"/>
            <a:ext cx="3594919" cy="564008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E1276-BDAD-4C1C-98BE-02098E480460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31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news event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83C0-6B20-4C8B-B3E4-FD7A9139D0DE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170" name="Picture 2" descr="C:\Users\DELL\Desktop\New folder\gallery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861" y="1357941"/>
            <a:ext cx="3460689" cy="542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82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Mission &amp; Vision</a:t>
            </a:r>
            <a:endParaRPr lang="en-US" u="sng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816" y="486888"/>
            <a:ext cx="4233804" cy="5862397"/>
          </a:xfrm>
        </p:spPr>
      </p:pic>
      <p:sp>
        <p:nvSpPr>
          <p:cNvPr id="12" name="Rectangle 11"/>
          <p:cNvSpPr/>
          <p:nvPr/>
        </p:nvSpPr>
        <p:spPr>
          <a:xfrm>
            <a:off x="819955" y="2096659"/>
            <a:ext cx="44861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Propagate Mission &amp; Vision of Benha university and all of its </a:t>
            </a:r>
            <a:r>
              <a:rPr lang="en-US" sz="2400" dirty="0" smtClean="0"/>
              <a:t>colleges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86FB-AE11-4210-A16C-BA0B2136CF1C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16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Courses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3900" y="1631598"/>
            <a:ext cx="5212876" cy="3777622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sz="2400" dirty="0"/>
              <a:t>Easy access and search for </a:t>
            </a:r>
            <a:r>
              <a:rPr lang="en-US" sz="2400" dirty="0" smtClean="0"/>
              <a:t>any </a:t>
            </a:r>
            <a:r>
              <a:rPr lang="en-US" sz="2400" dirty="0"/>
              <a:t>course in the university to know its </a:t>
            </a:r>
            <a:r>
              <a:rPr lang="en-US" sz="2400" dirty="0" smtClean="0"/>
              <a:t>content </a:t>
            </a:r>
            <a:r>
              <a:rPr lang="en-US" sz="2400" dirty="0"/>
              <a:t>and information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833" y="1202368"/>
            <a:ext cx="3594919" cy="564008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E1A78-3464-4B4F-ADB9-CDDDEC664D61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0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description – on website</a:t>
            </a:r>
            <a:endParaRPr lang="ar-E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1657032"/>
            <a:ext cx="2610214" cy="5105829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599341"/>
            <a:ext cx="2906988" cy="516352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BDB55-415E-47D9-8137-16C9A5CD319E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01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results</a:t>
            </a:r>
            <a:br>
              <a:rPr lang="en-US" dirty="0"/>
            </a:b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4457700" cy="3777622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we can lead student to </a:t>
            </a:r>
            <a:r>
              <a:rPr lang="en-US" sz="2400" dirty="0" smtClean="0"/>
              <a:t>the results </a:t>
            </a:r>
            <a:r>
              <a:rPr lang="en-US" sz="2400" dirty="0"/>
              <a:t>website to get their exam results</a:t>
            </a:r>
            <a:endParaRPr lang="ar-EG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912" y="971840"/>
            <a:ext cx="3644721" cy="57182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DA454-7D72-4E11-B412-979EAFAABDE2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6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Attendance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6549" y="2145475"/>
            <a:ext cx="8915400" cy="3777622"/>
          </a:xfrm>
        </p:spPr>
        <p:txBody>
          <a:bodyPr/>
          <a:lstStyle/>
          <a:p>
            <a:pPr algn="l" rtl="0">
              <a:lnSpc>
                <a:spcPct val="150000"/>
              </a:lnSpc>
            </a:pPr>
            <a:r>
              <a:rPr lang="en-US" sz="2400" dirty="0"/>
              <a:t>It’s one of our </a:t>
            </a:r>
            <a:r>
              <a:rPr lang="en-US" sz="2400" dirty="0" smtClean="0"/>
              <a:t>best modules</a:t>
            </a:r>
          </a:p>
          <a:p>
            <a:pPr algn="l" rtl="0">
              <a:lnSpc>
                <a:spcPct val="150000"/>
              </a:lnSpc>
            </a:pPr>
            <a:r>
              <a:rPr lang="en-US" sz="2400" dirty="0"/>
              <a:t>Simply you can use it to </a:t>
            </a:r>
            <a:r>
              <a:rPr lang="en-US" sz="2400" dirty="0" smtClean="0"/>
              <a:t>record</a:t>
            </a:r>
          </a:p>
          <a:p>
            <a:pPr marL="0" indent="0" algn="l" rtl="0">
              <a:lnSpc>
                <a:spcPct val="150000"/>
              </a:lnSpc>
              <a:buNone/>
            </a:pPr>
            <a:r>
              <a:rPr lang="en-US" sz="2400" dirty="0" smtClean="0"/>
              <a:t> </a:t>
            </a:r>
            <a:r>
              <a:rPr lang="en-US" sz="2400" dirty="0"/>
              <a:t>all students attendance</a:t>
            </a:r>
          </a:p>
          <a:p>
            <a:pPr algn="l" rtl="0">
              <a:lnSpc>
                <a:spcPct val="150000"/>
              </a:lnSpc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895" y="964716"/>
            <a:ext cx="3594919" cy="564008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77141-67FD-4783-A6ED-9A7F550A9B39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54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QR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5913520" cy="3777622"/>
          </a:xfrm>
        </p:spPr>
        <p:txBody>
          <a:bodyPr/>
          <a:lstStyle/>
          <a:p>
            <a:pPr algn="l" rtl="0"/>
            <a:r>
              <a:rPr lang="en-US" sz="2400" dirty="0"/>
              <a:t>Quick Response Code </a:t>
            </a:r>
          </a:p>
          <a:p>
            <a:pPr algn="l" rtl="0"/>
            <a:r>
              <a:rPr lang="en-US" sz="2400" dirty="0"/>
              <a:t>Started in Japanese automotive industry</a:t>
            </a:r>
          </a:p>
          <a:p>
            <a:pPr algn="l" rtl="0"/>
            <a:r>
              <a:rPr lang="en-US" sz="2400" dirty="0"/>
              <a:t>QR Codes are 2-dimensional, </a:t>
            </a:r>
            <a:r>
              <a:rPr lang="en-US" sz="2400" dirty="0" smtClean="0"/>
              <a:t> which </a:t>
            </a:r>
            <a:r>
              <a:rPr lang="en-US" sz="2400" dirty="0"/>
              <a:t>results in them having  </a:t>
            </a:r>
            <a:r>
              <a:rPr lang="en-US" sz="2400" dirty="0" smtClean="0"/>
              <a:t>a </a:t>
            </a:r>
            <a:r>
              <a:rPr lang="en-US" sz="2400" dirty="0"/>
              <a:t>square filled with data. Besides data, there are certain identifiers helping the code being read correctly</a:t>
            </a:r>
          </a:p>
          <a:p>
            <a:pPr algn="l" rt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83C0-6B20-4C8B-B3E4-FD7A9139D0DE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2" descr="student no_00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994" y="3123211"/>
            <a:ext cx="146685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316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400" dirty="0"/>
              <a:t>We use external QR code </a:t>
            </a:r>
            <a:r>
              <a:rPr lang="en-US" sz="2400" dirty="0" smtClean="0"/>
              <a:t>ZXING based on </a:t>
            </a:r>
            <a:r>
              <a:rPr lang="en-US" sz="2400" dirty="0" err="1" smtClean="0"/>
              <a:t>tesseract</a:t>
            </a:r>
            <a:endParaRPr lang="en-US" sz="2400" dirty="0" smtClean="0"/>
          </a:p>
          <a:p>
            <a:pPr marL="0" indent="0" algn="l" rtl="0">
              <a:buNone/>
            </a:pPr>
            <a:r>
              <a:rPr lang="en-US" sz="2400" dirty="0" smtClean="0"/>
              <a:t>recorder </a:t>
            </a:r>
            <a:r>
              <a:rPr lang="en-US" sz="2400" dirty="0"/>
              <a:t>App to read QR codes</a:t>
            </a:r>
          </a:p>
          <a:p>
            <a:pPr algn="l"/>
            <a:endParaRPr lang="ar-E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623" y="2855033"/>
            <a:ext cx="5640085" cy="359491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599A-81D0-4CDE-AE3A-225A12A86FA6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80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000" dirty="0"/>
              <a:t>We have used Google spread sheet to create bulk QR codes</a:t>
            </a:r>
          </a:p>
          <a:p>
            <a:endParaRPr lang="ar-E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478" y="2622438"/>
            <a:ext cx="5416988" cy="399245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B626-21B5-4FF4-803F-9CA571BBAA18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89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35617"/>
            <a:ext cx="8915400" cy="4432674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600" dirty="0" smtClean="0"/>
              <a:t>To </a:t>
            </a:r>
            <a:r>
              <a:rPr lang="en-US" sz="2600" dirty="0"/>
              <a:t>develop an Interactive Android App which provides </a:t>
            </a:r>
            <a:endParaRPr lang="en-US" sz="2600" dirty="0" smtClean="0"/>
          </a:p>
          <a:p>
            <a:pPr algn="l" rtl="0"/>
            <a:r>
              <a:rPr lang="en-US" sz="2400" dirty="0"/>
              <a:t>News in </a:t>
            </a:r>
            <a:r>
              <a:rPr lang="en-US" sz="2400" dirty="0" smtClean="0"/>
              <a:t>different </a:t>
            </a:r>
            <a:r>
              <a:rPr lang="en-US" sz="2400" dirty="0"/>
              <a:t>languages like English, </a:t>
            </a:r>
            <a:r>
              <a:rPr lang="en-US" sz="2400" dirty="0" smtClean="0"/>
              <a:t>Arabic to provide Latest </a:t>
            </a:r>
            <a:r>
              <a:rPr lang="en-US" sz="2400" dirty="0"/>
              <a:t>updates about university.</a:t>
            </a:r>
          </a:p>
          <a:p>
            <a:pPr algn="l" rtl="0"/>
            <a:r>
              <a:rPr lang="en-US" sz="2400" dirty="0"/>
              <a:t>Access different educational mails like : </a:t>
            </a:r>
            <a:r>
              <a:rPr lang="en-US" sz="2400" dirty="0" smtClean="0"/>
              <a:t>EBK and </a:t>
            </a:r>
            <a:r>
              <a:rPr lang="en-US" sz="2400" dirty="0"/>
              <a:t>university </a:t>
            </a:r>
            <a:r>
              <a:rPr lang="en-US" sz="2400" dirty="0" smtClean="0"/>
              <a:t>mails</a:t>
            </a:r>
            <a:endParaRPr lang="en-US" sz="2400" dirty="0"/>
          </a:p>
          <a:p>
            <a:pPr marL="342900" lvl="2" indent="-342900" algn="l" rtl="0"/>
            <a:r>
              <a:rPr lang="en-US" sz="2400" dirty="0" smtClean="0"/>
              <a:t>Indoor navigation </a:t>
            </a:r>
            <a:r>
              <a:rPr lang="en-US" sz="2400" dirty="0" smtClean="0">
                <a:sym typeface="Wingdings" pitchFamily="2" charset="2"/>
              </a:rPr>
              <a:t> </a:t>
            </a:r>
            <a:r>
              <a:rPr lang="en-US" sz="2400" dirty="0" smtClean="0"/>
              <a:t> </a:t>
            </a:r>
            <a:r>
              <a:rPr lang="en-US" sz="2400" dirty="0"/>
              <a:t>to get your directions in the university using your </a:t>
            </a:r>
            <a:r>
              <a:rPr lang="en-US" sz="2400" dirty="0" smtClean="0"/>
              <a:t>APP</a:t>
            </a:r>
          </a:p>
          <a:p>
            <a:pPr marL="342900" lvl="2" indent="-342900" algn="l" rtl="0"/>
            <a:r>
              <a:rPr lang="en-US" sz="2400" dirty="0"/>
              <a:t>Outdoor </a:t>
            </a:r>
            <a:r>
              <a:rPr lang="en-US" sz="2400" dirty="0" smtClean="0"/>
              <a:t>navigation </a:t>
            </a:r>
            <a:r>
              <a:rPr lang="en-US" sz="2400" dirty="0" smtClean="0">
                <a:sym typeface="Wingdings" pitchFamily="2" charset="2"/>
              </a:rPr>
              <a:t> </a:t>
            </a:r>
            <a:r>
              <a:rPr lang="en-US" sz="2400" dirty="0" smtClean="0"/>
              <a:t> </a:t>
            </a:r>
            <a:r>
              <a:rPr lang="en-US" sz="2400" dirty="0"/>
              <a:t>get directions to any Benha University departments &amp; </a:t>
            </a:r>
            <a:r>
              <a:rPr lang="en-US" sz="2400" dirty="0" smtClean="0"/>
              <a:t>colleges</a:t>
            </a:r>
            <a:endParaRPr lang="en-US" sz="2400" dirty="0"/>
          </a:p>
          <a:p>
            <a:pPr marL="342900" lvl="2" indent="-342900" algn="l" rtl="0"/>
            <a:endParaRPr lang="en-US" sz="2400" dirty="0"/>
          </a:p>
          <a:p>
            <a:pPr algn="l" rtl="0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34B3-A627-43FB-9F16-3DA99D8E040D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89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spread sheet bulk QR code generator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83C0-6B20-4C8B-B3E4-FD7A9139D0DE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194" name="Picture 2" descr="C:\Users\DELL\Desktop\New folder\f14ca8e1156dc4846975f7227a1781b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610" y="2109374"/>
            <a:ext cx="4539570" cy="449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63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4091920" cy="3777622"/>
          </a:xfrm>
        </p:spPr>
        <p:txBody>
          <a:bodyPr/>
          <a:lstStyle/>
          <a:p>
            <a:pPr algn="l" rtl="0"/>
            <a:r>
              <a:rPr lang="en-US" sz="2400" dirty="0"/>
              <a:t>You can save attendance </a:t>
            </a:r>
            <a:r>
              <a:rPr lang="en-US" sz="2400" dirty="0" smtClean="0"/>
              <a:t>local </a:t>
            </a:r>
            <a:r>
              <a:rPr lang="en-US" sz="2400" dirty="0"/>
              <a:t>or </a:t>
            </a:r>
            <a:r>
              <a:rPr lang="en-US" sz="2400" dirty="0" smtClean="0"/>
              <a:t>upload </a:t>
            </a:r>
            <a:r>
              <a:rPr lang="en-US" sz="2400" dirty="0"/>
              <a:t>it on </a:t>
            </a:r>
            <a:r>
              <a:rPr lang="en-US" sz="2400" dirty="0" smtClean="0"/>
              <a:t>drive</a:t>
            </a:r>
          </a:p>
          <a:p>
            <a:pPr algn="l" rtl="0"/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you can read your attendance with any </a:t>
            </a:r>
            <a:r>
              <a:rPr lang="en-US" sz="2400" dirty="0" err="1" smtClean="0">
                <a:solidFill>
                  <a:schemeClr val="bg2">
                    <a:lumMod val="50000"/>
                  </a:schemeClr>
                </a:solidFill>
              </a:rPr>
              <a:t>csv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 reader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endParaRPr lang="ar-E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132" y="1394568"/>
            <a:ext cx="3594919" cy="564008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5EB09-35C9-4487-8806-E8EB5A742553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95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detection - accelerometer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6626040" cy="3777622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An </a:t>
            </a:r>
            <a:r>
              <a:rPr lang="en-US" sz="2400" b="1" dirty="0"/>
              <a:t>accelerometer</a:t>
            </a:r>
            <a:r>
              <a:rPr lang="en-US" sz="2400" dirty="0"/>
              <a:t> is an electromechanical device that will </a:t>
            </a:r>
            <a:r>
              <a:rPr lang="en-US" sz="2400" b="1" dirty="0"/>
              <a:t>measure</a:t>
            </a:r>
            <a:r>
              <a:rPr lang="en-US" sz="2400" dirty="0"/>
              <a:t> acceleration forces. These forces may be static, like the constant force of </a:t>
            </a:r>
            <a:r>
              <a:rPr lang="en-US" sz="2400" b="1" dirty="0"/>
              <a:t>gravity</a:t>
            </a:r>
            <a:r>
              <a:rPr lang="en-US" sz="2400" dirty="0"/>
              <a:t> pulling at your </a:t>
            </a:r>
            <a:r>
              <a:rPr lang="en-US" sz="2400" dirty="0" smtClean="0"/>
              <a:t>feet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83C0-6B20-4C8B-B3E4-FD7A9139D0DE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4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Cheating detection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83C0-6B20-4C8B-B3E4-FD7A9139D0DE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10242" name="Picture 2" descr="C:\Users\DELL\Desktop\New folder\cheat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060" y="1217612"/>
            <a:ext cx="3595687" cy="564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8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complete </a:t>
            </a:r>
            <a:r>
              <a:rPr lang="en-US" dirty="0" err="1" smtClean="0"/>
              <a:t>TextView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83C0-6B20-4C8B-B3E4-FD7A9139D0DE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1266" name="Picture 2" descr="C:\Users\DELL\Desktop\New folder\au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74" y="1545667"/>
            <a:ext cx="3199411" cy="501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57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Portal</a:t>
            </a:r>
            <a:br>
              <a:rPr lang="en-US" dirty="0"/>
            </a:b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5367256" cy="3777622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 smtClean="0"/>
              <a:t>Allowing easy access to university portal gives our App extra power</a:t>
            </a:r>
          </a:p>
          <a:p>
            <a:pPr algn="l" rtl="0"/>
            <a:r>
              <a:rPr lang="en-US" sz="2400" dirty="0" smtClean="0"/>
              <a:t>It can help check additional features</a:t>
            </a:r>
            <a:endParaRPr lang="ar-EG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579" y="347730"/>
            <a:ext cx="4381117" cy="6858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E0BE-C2AD-4F6A-AC0E-177FDBEE50C4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07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Emergency calls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83C0-6B20-4C8B-B3E4-FD7A9139D0DE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2290" name="Picture 2" descr="C:\Users\DELL\Desktop\New folder\emer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761" y="1583890"/>
            <a:ext cx="3150650" cy="494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DELL\Desktop\New folder\emer 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868" y="1728912"/>
            <a:ext cx="3152399" cy="494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90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 rules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83C0-6B20-4C8B-B3E4-FD7A9139D0DE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13314" name="Picture 2" descr="C:\Users\DELL\Desktop\New folder\safe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916" y="1359931"/>
            <a:ext cx="3595688" cy="564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DELL\Desktop\New folder\safe 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840" y="1217613"/>
            <a:ext cx="3595688" cy="564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7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Multi-lingual Arabic-English App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83C0-6B20-4C8B-B3E4-FD7A9139D0DE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14338" name="Picture 2" descr="C:\Users\DELL\Desktop\New folder\multi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1" y="1658967"/>
            <a:ext cx="3186257" cy="499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DELL\Desktop\New folder\mission 2 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590" y="1618412"/>
            <a:ext cx="3212109" cy="503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71356" y="1828799"/>
            <a:ext cx="39782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Using smart xml files for multi-lingual app doesn’t need big changes in the App code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289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Questionnaire</a:t>
            </a:r>
            <a:br>
              <a:rPr lang="en-US" dirty="0" smtClean="0"/>
            </a:b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672" y="1983179"/>
            <a:ext cx="5687889" cy="4023046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 smtClean="0"/>
              <a:t>Questionnaire is very important to develop educational level and </a:t>
            </a:r>
            <a:r>
              <a:rPr lang="en-US" sz="2400" dirty="0" smtClean="0"/>
              <a:t>college </a:t>
            </a:r>
            <a:r>
              <a:rPr lang="en-US" sz="2400" dirty="0"/>
              <a:t>labs </a:t>
            </a:r>
          </a:p>
          <a:p>
            <a:pPr algn="l" rtl="0"/>
            <a:r>
              <a:rPr lang="en-US" sz="2400" dirty="0"/>
              <a:t>Develop this part from app by answer some question about </a:t>
            </a:r>
            <a:r>
              <a:rPr lang="en-US" sz="2400" dirty="0" smtClean="0"/>
              <a:t>college </a:t>
            </a:r>
            <a:r>
              <a:rPr lang="en-US" sz="2400" dirty="0"/>
              <a:t>staff and the </a:t>
            </a:r>
            <a:r>
              <a:rPr lang="en-US" sz="2400" dirty="0" smtClean="0"/>
              <a:t>college </a:t>
            </a:r>
            <a:r>
              <a:rPr lang="en-US" sz="2400" dirty="0"/>
              <a:t>facilities </a:t>
            </a:r>
          </a:p>
          <a:p>
            <a:pPr algn="l" rtl="0"/>
            <a:r>
              <a:rPr lang="en-US" sz="2400" dirty="0"/>
              <a:t>Help student and officials to </a:t>
            </a:r>
            <a:r>
              <a:rPr lang="en-US" sz="2400" dirty="0" smtClean="0"/>
              <a:t>discuss </a:t>
            </a:r>
            <a:r>
              <a:rPr lang="en-US" sz="2400" dirty="0"/>
              <a:t>problems and solve it by participation</a:t>
            </a:r>
          </a:p>
          <a:p>
            <a:pPr algn="l" rtl="0"/>
            <a:endParaRPr lang="ar-EG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83C0-6B20-4C8B-B3E4-FD7A9139D0DE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5362" name="Picture 2" descr="ques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728" y="893041"/>
            <a:ext cx="3590925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539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93" y="1942530"/>
            <a:ext cx="11177517" cy="4103428"/>
          </a:xfrm>
        </p:spPr>
        <p:txBody>
          <a:bodyPr>
            <a:noAutofit/>
          </a:bodyPr>
          <a:lstStyle/>
          <a:p>
            <a:pPr lvl="2" algn="l" rtl="0">
              <a:lnSpc>
                <a:spcPct val="150000"/>
              </a:lnSpc>
            </a:pPr>
            <a:r>
              <a:rPr lang="en-US" sz="2600" dirty="0" smtClean="0"/>
              <a:t>Allow </a:t>
            </a:r>
            <a:r>
              <a:rPr lang="en-US" sz="2600" dirty="0"/>
              <a:t>students to fill questionnaire from APP</a:t>
            </a:r>
          </a:p>
          <a:p>
            <a:pPr lvl="2" algn="l" rtl="0">
              <a:lnSpc>
                <a:spcPct val="150000"/>
              </a:lnSpc>
            </a:pPr>
            <a:r>
              <a:rPr lang="en-US" sz="2600" dirty="0"/>
              <a:t>Provide Emergency </a:t>
            </a:r>
            <a:r>
              <a:rPr lang="en-US" sz="2600" dirty="0" smtClean="0"/>
              <a:t>Info and safety rules </a:t>
            </a:r>
            <a:r>
              <a:rPr lang="en-US" sz="2600" dirty="0"/>
              <a:t>about University </a:t>
            </a:r>
          </a:p>
          <a:p>
            <a:pPr lvl="2" algn="l" rtl="0">
              <a:lnSpc>
                <a:spcPct val="150000"/>
              </a:lnSpc>
            </a:pPr>
            <a:r>
              <a:rPr lang="en-US" sz="2600" dirty="0" smtClean="0"/>
              <a:t>Attendance </a:t>
            </a:r>
            <a:r>
              <a:rPr lang="en-US" sz="2600" dirty="0"/>
              <a:t>recorder – easy to identify students with QR code or RFID </a:t>
            </a:r>
          </a:p>
          <a:p>
            <a:pPr marL="1257300" lvl="4" indent="-342900" algn="l" rtl="0"/>
            <a:r>
              <a:rPr lang="en-US" sz="2600" dirty="0"/>
              <a:t>Provide data about courses and staff and Notify students about new contents from their </a:t>
            </a:r>
            <a:r>
              <a:rPr lang="en-US" sz="2600" dirty="0" smtClean="0"/>
              <a:t>staff</a:t>
            </a:r>
          </a:p>
          <a:p>
            <a:pPr marL="1257300" lvl="4" indent="-342900" algn="l" rtl="0"/>
            <a:r>
              <a:rPr lang="en-US" sz="2600" dirty="0"/>
              <a:t>Propagate University Mission and Vision between </a:t>
            </a:r>
            <a:r>
              <a:rPr lang="en-US" sz="2600" dirty="0" smtClean="0"/>
              <a:t>students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C929-344B-4E30-BE09-68853F695058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66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educational websites and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400" dirty="0" smtClean="0"/>
              <a:t>To make our App a successful one we needed to make it All in one so any student can get all data he needs from it and can reach any educational resource fast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83C0-6B20-4C8B-B3E4-FD7A9139D0DE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47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EKB</a:t>
            </a:r>
            <a:br>
              <a:rPr lang="en-US" dirty="0" smtClean="0"/>
            </a:br>
            <a:endParaRPr lang="ar-E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362" y="1390918"/>
            <a:ext cx="8915400" cy="4533364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1D6C-042B-4B80-9A39-D51B51D782B3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71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4903" y="624110"/>
            <a:ext cx="8769708" cy="895597"/>
          </a:xfrm>
        </p:spPr>
        <p:txBody>
          <a:bodyPr/>
          <a:lstStyle/>
          <a:p>
            <a:r>
              <a:rPr lang="en-US" dirty="0" smtClean="0"/>
              <a:t>EKB and Egyptian libraries website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34903" y="1739856"/>
            <a:ext cx="4313864" cy="5088093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logo of EKB </a:t>
            </a:r>
            <a:r>
              <a:rPr lang="en-US" sz="2400" dirty="0" smtClean="0"/>
              <a:t>on </a:t>
            </a:r>
            <a:r>
              <a:rPr lang="en-US" sz="2400" dirty="0"/>
              <a:t>App</a:t>
            </a:r>
            <a:endParaRPr lang="ar-EG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48767" y="1739856"/>
            <a:ext cx="4313864" cy="3777622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logo of </a:t>
            </a:r>
            <a:r>
              <a:rPr lang="en-US" sz="2400" dirty="0" smtClean="0"/>
              <a:t>ICTP </a:t>
            </a:r>
            <a:r>
              <a:rPr lang="en-US" sz="2400" dirty="0"/>
              <a:t>on App</a:t>
            </a:r>
            <a:endParaRPr lang="ar-EG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467" y="2270332"/>
            <a:ext cx="3594919" cy="4832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757" y="2102907"/>
            <a:ext cx="3594919" cy="4999791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17895-DA63-452B-9F4B-C7716AE2ED00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74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Office365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4096596" cy="3777622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Easy access and integration </a:t>
            </a:r>
            <a:r>
              <a:rPr lang="en-US" sz="2400" dirty="0" smtClean="0"/>
              <a:t>with </a:t>
            </a:r>
            <a:r>
              <a:rPr lang="en-US" sz="2400" dirty="0"/>
              <a:t>educational mail</a:t>
            </a:r>
            <a:endParaRPr lang="ar-EG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39" y="1072597"/>
            <a:ext cx="3594919" cy="564008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545E-E428-4931-AEB1-9ABF1DE3BCAD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7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Staff search</a:t>
            </a:r>
            <a:r>
              <a:rPr lang="en-US" dirty="0"/>
              <a:t/>
            </a:r>
            <a:br>
              <a:rPr lang="en-US" dirty="0"/>
            </a:b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3764087" cy="3777622"/>
          </a:xfrm>
        </p:spPr>
        <p:txBody>
          <a:bodyPr/>
          <a:lstStyle/>
          <a:p>
            <a:pPr algn="l" rtl="0"/>
            <a:r>
              <a:rPr lang="en-US" sz="2400" dirty="0"/>
              <a:t>Easy access and search for </a:t>
            </a:r>
            <a:r>
              <a:rPr lang="en-US" sz="2400" dirty="0" smtClean="0"/>
              <a:t>all </a:t>
            </a:r>
            <a:r>
              <a:rPr lang="en-US" sz="2400" dirty="0"/>
              <a:t>staff members data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algn="l" rtl="0"/>
            <a:endParaRPr lang="ar-E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596" y="774342"/>
            <a:ext cx="4801270" cy="577295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14EC7-4EF4-4343-A5EE-CB8F63FA58B5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23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list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83C0-6B20-4C8B-B3E4-FD7A9139D0DE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16386" name="Picture 2" descr="C:\Users\DELL\Desktop\New folder\setting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963" y="862075"/>
            <a:ext cx="3595688" cy="564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80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websites and MIS contacts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83C0-6B20-4C8B-B3E4-FD7A9139D0DE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17410" name="Picture 2" descr="C:\Users\DELL\Desktop\New folder\websit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561" y="1217612"/>
            <a:ext cx="3595687" cy="564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97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Dimensions and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584" y="1995054"/>
            <a:ext cx="7813572" cy="3536157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 smtClean="0"/>
              <a:t>Smart ways to add different dimensions for different devices using different xml files</a:t>
            </a:r>
          </a:p>
          <a:p>
            <a:pPr algn="l" rtl="0"/>
            <a:r>
              <a:rPr lang="en-US" sz="2800" dirty="0" smtClean="0"/>
              <a:t>Easy to change all with the least needed code 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83C0-6B20-4C8B-B3E4-FD7A9139D0DE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9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754" y="2120400"/>
            <a:ext cx="3356612" cy="3651008"/>
          </a:xfrm>
        </p:spPr>
        <p:txBody>
          <a:bodyPr>
            <a:normAutofit/>
          </a:bodyPr>
          <a:lstStyle/>
          <a:p>
            <a:r>
              <a:rPr lang="en-US" sz="4400" dirty="0" smtClean="0"/>
              <a:t>Benha App UML model</a:t>
            </a:r>
            <a:endParaRPr lang="en-US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83C0-6B20-4C8B-B3E4-FD7A9139D0DE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18435" name="Picture 3" descr="C:\Users\DELL\Downloads\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128" y="271329"/>
            <a:ext cx="6863300" cy="638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12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learnt?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400" dirty="0"/>
              <a:t>Android </a:t>
            </a:r>
            <a:r>
              <a:rPr lang="en-US" sz="2400" dirty="0" smtClean="0"/>
              <a:t>Programming</a:t>
            </a:r>
          </a:p>
          <a:p>
            <a:pPr algn="l" rtl="0"/>
            <a:r>
              <a:rPr lang="en-US" sz="2400" dirty="0"/>
              <a:t>Indoor Localization &amp; mapping</a:t>
            </a:r>
          </a:p>
          <a:p>
            <a:pPr algn="l" rtl="0"/>
            <a:r>
              <a:rPr lang="en-US" sz="2400" dirty="0"/>
              <a:t>Android Web-viewer.</a:t>
            </a:r>
          </a:p>
          <a:p>
            <a:pPr algn="l" rtl="0"/>
            <a:r>
              <a:rPr lang="en-US" sz="2400" dirty="0"/>
              <a:t>OCR &amp; QR codes development</a:t>
            </a:r>
          </a:p>
          <a:p>
            <a:pPr algn="l" rtl="0"/>
            <a:r>
              <a:rPr lang="en-US" sz="2400" dirty="0"/>
              <a:t>AI </a:t>
            </a:r>
            <a:r>
              <a:rPr lang="en-US" sz="2400" dirty="0" smtClean="0"/>
              <a:t>search </a:t>
            </a:r>
            <a:r>
              <a:rPr lang="en-US" sz="2400" dirty="0"/>
              <a:t>technics like A* </a:t>
            </a:r>
            <a:r>
              <a:rPr lang="en-US" sz="2400" dirty="0" smtClean="0"/>
              <a:t>search</a:t>
            </a:r>
          </a:p>
          <a:p>
            <a:pPr algn="l" rtl="0"/>
            <a:r>
              <a:rPr lang="en-US" sz="2400" dirty="0" smtClean="0"/>
              <a:t>Database and server integrations in big systems</a:t>
            </a:r>
            <a:endParaRPr lang="en-US" sz="2000" dirty="0"/>
          </a:p>
          <a:p>
            <a:pPr algn="l" rtl="0"/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CDED5-037E-4F69-BF77-0BCDD747D322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94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9151" y="289259"/>
            <a:ext cx="8911687" cy="1280890"/>
          </a:xfrm>
        </p:spPr>
        <p:txBody>
          <a:bodyPr/>
          <a:lstStyle/>
          <a:p>
            <a:r>
              <a:rPr lang="en-US" dirty="0" smtClean="0"/>
              <a:t>modules</a:t>
            </a:r>
            <a:endParaRPr lang="ar-EG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1000784"/>
              </p:ext>
            </p:extLst>
          </p:nvPr>
        </p:nvGraphicFramePr>
        <p:xfrm>
          <a:off x="-244698" y="1339403"/>
          <a:ext cx="7315200" cy="5061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A9423-A8E5-4BF2-B2B6-8E198532DCDD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8988827"/>
              </p:ext>
            </p:extLst>
          </p:nvPr>
        </p:nvGraphicFramePr>
        <p:xfrm>
          <a:off x="5460642" y="940159"/>
          <a:ext cx="7555606" cy="5318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2622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Splash screen</a:t>
            </a:r>
            <a:endParaRPr lang="ar-EG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51" y="1609859"/>
            <a:ext cx="3615995" cy="4662152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5DE6E-6A2D-423E-9E4D-730F159A9C29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6" name="Picture 2" descr="C:\Users\DELL\Desktop\New folder\main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098" y="684169"/>
            <a:ext cx="3595688" cy="564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70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list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3184" y="2126222"/>
            <a:ext cx="9331427" cy="3777622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Every view which gets inflated from an XML layout file will result in a Java object. Inflating layouts and creating Java objects are expensive with regards to time and memory consumption.</a:t>
            </a:r>
          </a:p>
          <a:p>
            <a:pPr algn="l" rtl="0"/>
            <a:r>
              <a:rPr lang="en-US" sz="2400" dirty="0"/>
              <a:t>In addition using the </a:t>
            </a:r>
            <a:r>
              <a:rPr lang="en-US" sz="2400" dirty="0" err="1"/>
              <a:t>findViewById</a:t>
            </a:r>
            <a:r>
              <a:rPr lang="en-US" sz="2400" dirty="0"/>
              <a:t>() method is relatively time consuming, even though it is not as bad as XML inflating</a:t>
            </a:r>
            <a:r>
              <a:rPr lang="en-US" sz="2400" dirty="0" smtClean="0"/>
              <a:t>.</a:t>
            </a:r>
          </a:p>
          <a:p>
            <a:pPr algn="l" rtl="0"/>
            <a:r>
              <a:rPr lang="en-US" sz="2400" dirty="0" smtClean="0"/>
              <a:t>So we used custom list to enhance performance</a:t>
            </a:r>
            <a:endParaRPr lang="en-US" sz="2400" dirty="0"/>
          </a:p>
          <a:p>
            <a:pPr algn="l" rtl="0"/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D0C09-09FE-4ECA-BB85-0CB88FC71537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3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1673</TotalTime>
  <Words>1632</Words>
  <Application>Microsoft Office PowerPoint</Application>
  <PresentationFormat>Custom</PresentationFormat>
  <Paragraphs>303</Paragraphs>
  <Slides>58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Wisp</vt:lpstr>
      <vt:lpstr>Benha University Mobile Application 2016-2017</vt:lpstr>
      <vt:lpstr>Introduction </vt:lpstr>
      <vt:lpstr>MAL (mobile application Launchpad)</vt:lpstr>
      <vt:lpstr>Project Objective</vt:lpstr>
      <vt:lpstr>Project Objective</vt:lpstr>
      <vt:lpstr>What we learnt?</vt:lpstr>
      <vt:lpstr>modules</vt:lpstr>
      <vt:lpstr>Splash screen</vt:lpstr>
      <vt:lpstr>Custom list </vt:lpstr>
      <vt:lpstr>Indoor Navigation</vt:lpstr>
      <vt:lpstr>Indoor Navigation</vt:lpstr>
      <vt:lpstr>The start Activity of Indoor Navigation</vt:lpstr>
      <vt:lpstr>Why not to use GPS …?</vt:lpstr>
      <vt:lpstr>Smart building model</vt:lpstr>
      <vt:lpstr>Techniques used in indoor navigation</vt:lpstr>
      <vt:lpstr>We have used OCR Android library to read class names</vt:lpstr>
      <vt:lpstr>Training data for OCR</vt:lpstr>
      <vt:lpstr>How Tesseract works</vt:lpstr>
      <vt:lpstr>Software requirement</vt:lpstr>
      <vt:lpstr>Data base</vt:lpstr>
      <vt:lpstr>Android Web service</vt:lpstr>
      <vt:lpstr>Sign Up</vt:lpstr>
      <vt:lpstr>Doctor home page – upload data </vt:lpstr>
      <vt:lpstr>Notifications</vt:lpstr>
      <vt:lpstr>Maps </vt:lpstr>
      <vt:lpstr>Maps</vt:lpstr>
      <vt:lpstr>News time line</vt:lpstr>
      <vt:lpstr>Calendar</vt:lpstr>
      <vt:lpstr>Calendar</vt:lpstr>
      <vt:lpstr>News</vt:lpstr>
      <vt:lpstr>Detailed news event</vt:lpstr>
      <vt:lpstr>Mission &amp; Vision</vt:lpstr>
      <vt:lpstr>Courses</vt:lpstr>
      <vt:lpstr>Course description – on website</vt:lpstr>
      <vt:lpstr>Exam results </vt:lpstr>
      <vt:lpstr>Attendance</vt:lpstr>
      <vt:lpstr>QR codes</vt:lpstr>
      <vt:lpstr>Attendance</vt:lpstr>
      <vt:lpstr>Attendance</vt:lpstr>
      <vt:lpstr>Google spread sheet bulk QR code generator</vt:lpstr>
      <vt:lpstr>Attendance</vt:lpstr>
      <vt:lpstr>Motion detection - accelerometer</vt:lpstr>
      <vt:lpstr>Cheating detection</vt:lpstr>
      <vt:lpstr>Auto complete TextView</vt:lpstr>
      <vt:lpstr>Portal </vt:lpstr>
      <vt:lpstr>Emergency calls</vt:lpstr>
      <vt:lpstr>Safety rules</vt:lpstr>
      <vt:lpstr>Multi-lingual Arabic-English App</vt:lpstr>
      <vt:lpstr>Questionnaire </vt:lpstr>
      <vt:lpstr>Important educational websites and settings</vt:lpstr>
      <vt:lpstr>EKB </vt:lpstr>
      <vt:lpstr>EKB and Egyptian libraries website</vt:lpstr>
      <vt:lpstr>Office365</vt:lpstr>
      <vt:lpstr>Staff search </vt:lpstr>
      <vt:lpstr>Setting list</vt:lpstr>
      <vt:lpstr>Important websites and MIS contacts</vt:lpstr>
      <vt:lpstr>Dimensions and style</vt:lpstr>
      <vt:lpstr>Benha App UML model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el-ahram</dc:creator>
  <cp:lastModifiedBy>DELL</cp:lastModifiedBy>
  <cp:revision>135</cp:revision>
  <dcterms:created xsi:type="dcterms:W3CDTF">2017-07-03T10:18:41Z</dcterms:created>
  <dcterms:modified xsi:type="dcterms:W3CDTF">2017-07-06T22:15:45Z</dcterms:modified>
</cp:coreProperties>
</file>